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7" r:id="rId2"/>
  </p:sldMasterIdLst>
  <p:notesMasterIdLst>
    <p:notesMasterId r:id="rId36"/>
  </p:notesMasterIdLst>
  <p:sldIdLst>
    <p:sldId id="339" r:id="rId3"/>
    <p:sldId id="347" r:id="rId4"/>
    <p:sldId id="337" r:id="rId5"/>
    <p:sldId id="293" r:id="rId6"/>
    <p:sldId id="290" r:id="rId7"/>
    <p:sldId id="323" r:id="rId8"/>
    <p:sldId id="1852" r:id="rId9"/>
    <p:sldId id="1827" r:id="rId10"/>
    <p:sldId id="1848" r:id="rId11"/>
    <p:sldId id="1847" r:id="rId12"/>
    <p:sldId id="1849" r:id="rId13"/>
    <p:sldId id="1850" r:id="rId14"/>
    <p:sldId id="1851" r:id="rId15"/>
    <p:sldId id="1853" r:id="rId16"/>
    <p:sldId id="1828" r:id="rId17"/>
    <p:sldId id="1855" r:id="rId18"/>
    <p:sldId id="1856" r:id="rId19"/>
    <p:sldId id="1873" r:id="rId20"/>
    <p:sldId id="1858" r:id="rId21"/>
    <p:sldId id="1859" r:id="rId22"/>
    <p:sldId id="1862" r:id="rId23"/>
    <p:sldId id="1863" r:id="rId24"/>
    <p:sldId id="1864" r:id="rId25"/>
    <p:sldId id="1865" r:id="rId26"/>
    <p:sldId id="298" r:id="rId27"/>
    <p:sldId id="1869" r:id="rId28"/>
    <p:sldId id="1866" r:id="rId29"/>
    <p:sldId id="1870" r:id="rId30"/>
    <p:sldId id="1871" r:id="rId31"/>
    <p:sldId id="1872" r:id="rId32"/>
    <p:sldId id="1829" r:id="rId33"/>
    <p:sldId id="288" r:id="rId34"/>
    <p:sldId id="1844" r:id="rId35"/>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6" userDrawn="1">
          <p15:clr>
            <a:srgbClr val="A4A3A4"/>
          </p15:clr>
        </p15:guide>
        <p15:guide id="2" pos="7242" userDrawn="1">
          <p15:clr>
            <a:srgbClr val="A4A3A4"/>
          </p15:clr>
        </p15:guide>
        <p15:guide id="3" orient="horz" pos="663" userDrawn="1">
          <p15:clr>
            <a:srgbClr val="A4A3A4"/>
          </p15:clr>
        </p15:guide>
        <p15:guide id="4" orient="horz" pos="935" userDrawn="1">
          <p15:clr>
            <a:srgbClr val="A4A3A4"/>
          </p15:clr>
        </p15:guide>
        <p15:guide id="5" orient="horz" pos="3929" userDrawn="1">
          <p15:clr>
            <a:srgbClr val="A4A3A4"/>
          </p15:clr>
        </p15:guide>
        <p15:guide id="6" orient="horz" pos="390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685B"/>
    <a:srgbClr val="8160EB"/>
    <a:srgbClr val="0081FF"/>
    <a:srgbClr val="4988EB"/>
    <a:srgbClr val="666666"/>
    <a:srgbClr val="66DDD5"/>
    <a:srgbClr val="DF2F43"/>
    <a:srgbClr val="202743"/>
    <a:srgbClr val="E85F87"/>
    <a:srgbClr val="1836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37" autoAdjust="0"/>
    <p:restoredTop sz="56166" autoAdjust="0"/>
  </p:normalViewPr>
  <p:slideViewPr>
    <p:cSldViewPr snapToGrid="0">
      <p:cViewPr varScale="1">
        <p:scale>
          <a:sx n="46" d="100"/>
          <a:sy n="46" d="100"/>
        </p:scale>
        <p:origin x="1166" y="38"/>
      </p:cViewPr>
      <p:guideLst>
        <p:guide pos="416"/>
        <p:guide pos="7242"/>
        <p:guide orient="horz" pos="663"/>
        <p:guide orient="horz" pos="935"/>
        <p:guide orient="horz" pos="3929"/>
        <p:guide orient="horz" pos="3906"/>
      </p:guideLst>
    </p:cSldViewPr>
  </p:slideViewPr>
  <p:notesTextViewPr>
    <p:cViewPr>
      <p:scale>
        <a:sx n="3" d="2"/>
        <a:sy n="3" d="2"/>
      </p:scale>
      <p:origin x="0" y="0"/>
    </p:cViewPr>
  </p:notesTextViewPr>
  <p:sorterViewPr>
    <p:cViewPr>
      <p:scale>
        <a:sx n="50" d="100"/>
        <a:sy n="50" d="100"/>
      </p:scale>
      <p:origin x="0" y="-343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media/hdphoto1.wdp>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1C34EF-9C74-4A5F-8DFC-02C9AF5A9159}" type="datetimeFigureOut">
              <a:rPr lang="zh-CN" altLang="en-US" smtClean="0"/>
              <a:t>2021/6/16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68E6CB-2A04-443F-9702-42D768A23585}" type="slidenum">
              <a:rPr lang="zh-CN" altLang="en-US" smtClean="0"/>
              <a:t>‹#›</a:t>
            </a:fld>
            <a:endParaRPr lang="zh-CN" altLang="en-US"/>
          </a:p>
        </p:txBody>
      </p:sp>
    </p:spTree>
    <p:extLst>
      <p:ext uri="{BB962C8B-B14F-4D97-AF65-F5344CB8AC3E}">
        <p14:creationId xmlns:p14="http://schemas.microsoft.com/office/powerpoint/2010/main" val="1221567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各位老师同学大家好，我是</a:t>
            </a:r>
            <a:r>
              <a:rPr lang="en-US" altLang="zh-CN" dirty="0"/>
              <a:t>17</a:t>
            </a:r>
            <a:r>
              <a:rPr lang="zh-CN" altLang="en-US" dirty="0"/>
              <a:t>级本科生杨世杰，因为之前说可能会做一个小程序相关的开发项目，最近就看了一点东西，所以我今天想跟大家分享有关小程序开发和</a:t>
            </a:r>
            <a:r>
              <a:rPr lang="en-US" altLang="zh-CN" dirty="0"/>
              <a:t>taro</a:t>
            </a:r>
            <a:r>
              <a:rPr lang="zh-CN" altLang="en-US" dirty="0"/>
              <a:t>这个开发框架的一些相关内容</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1</a:t>
            </a:fld>
            <a:endParaRPr lang="zh-CN" altLang="en-US"/>
          </a:p>
        </p:txBody>
      </p:sp>
    </p:spTree>
    <p:extLst>
      <p:ext uri="{BB962C8B-B14F-4D97-AF65-F5344CB8AC3E}">
        <p14:creationId xmlns:p14="http://schemas.microsoft.com/office/powerpoint/2010/main" val="1142680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这就是用微信开发者工具新建的一个小程序项目，主要是包含页面文件和全局文件</a:t>
            </a:r>
            <a:endParaRPr lang="en-US" altLang="zh-CN" dirty="0"/>
          </a:p>
          <a:p>
            <a:endParaRPr lang="en-US" altLang="zh-CN" dirty="0"/>
          </a:p>
          <a:p>
            <a:r>
              <a:rPr lang="zh-CN" altLang="en-US" dirty="0"/>
              <a:t>其中</a:t>
            </a:r>
            <a:r>
              <a:rPr lang="en-US" altLang="zh-CN" dirty="0"/>
              <a:t>app.js</a:t>
            </a:r>
            <a:r>
              <a:rPr lang="zh-CN" altLang="en-US" dirty="0"/>
              <a:t>是全局代码逻辑文件，可以定义一些全局数据或小程序载入、结束相关的生命逻辑函数，</a:t>
            </a:r>
            <a:r>
              <a:rPr lang="en-US" altLang="zh-CN" dirty="0" err="1"/>
              <a:t>app.json</a:t>
            </a:r>
            <a:r>
              <a:rPr lang="zh-CN" altLang="en-US" dirty="0"/>
              <a:t>包含了项目的全局配置，如页面声明、主题颜色、导航栏布局等，</a:t>
            </a:r>
            <a:r>
              <a:rPr lang="en-US" altLang="zh-CN" dirty="0" err="1"/>
              <a:t>project.config.json</a:t>
            </a:r>
            <a:r>
              <a:rPr lang="zh-CN" altLang="en-US" dirty="0"/>
              <a:t>包含了项目的配置文件</a:t>
            </a:r>
            <a:endParaRPr lang="en-US" altLang="zh-CN" dirty="0"/>
          </a:p>
          <a:p>
            <a:endParaRPr lang="en-US" altLang="zh-CN" dirty="0"/>
          </a:p>
          <a:p>
            <a:r>
              <a:rPr lang="zh-CN" altLang="en-US" dirty="0"/>
              <a:t>微信小程序的每一个页面都由四个文件组成，</a:t>
            </a:r>
            <a:r>
              <a:rPr lang="en-US" altLang="zh-CN" dirty="0"/>
              <a:t>index.js</a:t>
            </a:r>
            <a:r>
              <a:rPr lang="zh-CN" altLang="en-US" dirty="0"/>
              <a:t>包含页面逻辑代码，</a:t>
            </a:r>
            <a:r>
              <a:rPr lang="en-US" altLang="zh-CN" dirty="0" err="1"/>
              <a:t>index.json</a:t>
            </a:r>
            <a:r>
              <a:rPr lang="zh-CN" altLang="en-US" dirty="0"/>
              <a:t>表示该页面的单独配置信息，如页面标题、颜色等，</a:t>
            </a:r>
            <a:r>
              <a:rPr lang="en-US" altLang="zh-CN" dirty="0" err="1"/>
              <a:t>index.wxml</a:t>
            </a:r>
            <a:r>
              <a:rPr lang="zh-CN" altLang="en-US" dirty="0"/>
              <a:t>和</a:t>
            </a:r>
            <a:r>
              <a:rPr lang="en-US" altLang="zh-CN" dirty="0"/>
              <a:t>html</a:t>
            </a:r>
            <a:r>
              <a:rPr lang="zh-CN" altLang="en-US" dirty="0"/>
              <a:t>类似，但是使用微信自己的标签语言，用于页面组件布局，</a:t>
            </a:r>
            <a:r>
              <a:rPr lang="en-US" altLang="zh-CN" dirty="0" err="1"/>
              <a:t>wxss</a:t>
            </a:r>
            <a:r>
              <a:rPr lang="zh-CN" altLang="en-US" dirty="0"/>
              <a:t>用于页面渲染</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10</a:t>
            </a:fld>
            <a:endParaRPr lang="zh-CN" altLang="en-US"/>
          </a:p>
        </p:txBody>
      </p:sp>
    </p:spTree>
    <p:extLst>
      <p:ext uri="{BB962C8B-B14F-4D97-AF65-F5344CB8AC3E}">
        <p14:creationId xmlns:p14="http://schemas.microsoft.com/office/powerpoint/2010/main" val="34133904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微信小程序的每个页面都由一个单独的</a:t>
            </a:r>
            <a:r>
              <a:rPr lang="en-US" altLang="zh-CN" dirty="0" err="1"/>
              <a:t>jscode</a:t>
            </a:r>
            <a:r>
              <a:rPr lang="zh-CN" altLang="en-US" dirty="0"/>
              <a:t>线程管理，</a:t>
            </a:r>
            <a:r>
              <a:rPr lang="en-US" altLang="zh-CN" dirty="0"/>
              <a:t>data</a:t>
            </a:r>
            <a:r>
              <a:rPr lang="zh-CN" altLang="en-US" dirty="0"/>
              <a:t>对象用于保存该页面需要的所有数据，也可以被页面调用显示。</a:t>
            </a:r>
            <a:endParaRPr lang="en-US" altLang="zh-CN" dirty="0"/>
          </a:p>
          <a:p>
            <a:endParaRPr lang="en-US" altLang="zh-CN" dirty="0"/>
          </a:p>
          <a:p>
            <a:r>
              <a:rPr lang="zh-CN" altLang="en-US" dirty="0"/>
              <a:t>每个页面有单独的生命周期函数，如</a:t>
            </a:r>
            <a:r>
              <a:rPr lang="en-US" altLang="zh-CN" dirty="0" err="1"/>
              <a:t>onLoad</a:t>
            </a:r>
            <a:r>
              <a:rPr lang="en-US" altLang="zh-CN" dirty="0"/>
              <a:t>(</a:t>
            </a:r>
            <a:r>
              <a:rPr lang="zh-CN" altLang="en-US" dirty="0"/>
              <a:t>页面加载</a:t>
            </a:r>
            <a:r>
              <a:rPr lang="en-US" altLang="zh-CN" dirty="0"/>
              <a:t>)</a:t>
            </a:r>
            <a:r>
              <a:rPr lang="zh-CN" altLang="en-US" dirty="0"/>
              <a:t>、</a:t>
            </a:r>
            <a:r>
              <a:rPr lang="en-US" altLang="zh-CN" dirty="0" err="1"/>
              <a:t>onShow</a:t>
            </a:r>
            <a:r>
              <a:rPr lang="en-US" altLang="zh-CN" dirty="0"/>
              <a:t>(</a:t>
            </a:r>
            <a:r>
              <a:rPr lang="zh-CN" altLang="en-US" dirty="0"/>
              <a:t>页面第一次渲染成功或者从后台激活</a:t>
            </a:r>
            <a:r>
              <a:rPr lang="en-US" altLang="zh-CN" dirty="0"/>
              <a:t>)</a:t>
            </a:r>
            <a:r>
              <a:rPr lang="zh-CN" altLang="en-US" dirty="0"/>
              <a:t>，因为小程序的页面加载后都会保存在页面栈中不会被销毁，所以有特殊的</a:t>
            </a:r>
            <a:r>
              <a:rPr lang="en-US" altLang="zh-CN" dirty="0" err="1"/>
              <a:t>onshow</a:t>
            </a:r>
            <a:r>
              <a:rPr lang="zh-CN" altLang="en-US" dirty="0"/>
              <a:t>、</a:t>
            </a:r>
            <a:r>
              <a:rPr lang="en-US" altLang="zh-CN" dirty="0" err="1"/>
              <a:t>onhide</a:t>
            </a:r>
            <a:r>
              <a:rPr lang="zh-CN" altLang="en-US" dirty="0"/>
              <a:t>函数，作为前端应用，也负责对用户点击、拖拽等事件的响应</a:t>
            </a:r>
            <a:endParaRPr lang="en-US" altLang="zh-CN" dirty="0"/>
          </a:p>
          <a:p>
            <a:endParaRPr lang="en-US" altLang="zh-CN" dirty="0"/>
          </a:p>
          <a:p>
            <a:r>
              <a:rPr lang="en-US" altLang="zh-CN" dirty="0" err="1"/>
              <a:t>Wxml</a:t>
            </a:r>
            <a:r>
              <a:rPr lang="zh-CN" altLang="en-US" dirty="0"/>
              <a:t>文件就负责页面组件的布局，标签语言和</a:t>
            </a:r>
            <a:r>
              <a:rPr lang="en-US" altLang="zh-CN" dirty="0"/>
              <a:t>html</a:t>
            </a:r>
            <a:r>
              <a:rPr lang="zh-CN" altLang="en-US" dirty="0"/>
              <a:t>基本类似，但有所不同，比如图中的</a:t>
            </a:r>
            <a:r>
              <a:rPr lang="en-US" altLang="zh-CN" dirty="0"/>
              <a:t>view</a:t>
            </a:r>
            <a:r>
              <a:rPr lang="zh-CN" altLang="en-US" dirty="0"/>
              <a:t>类似</a:t>
            </a:r>
            <a:r>
              <a:rPr lang="en-US" altLang="zh-CN" dirty="0"/>
              <a:t>div</a:t>
            </a:r>
            <a:r>
              <a:rPr lang="zh-CN" altLang="en-US" dirty="0"/>
              <a:t>标签，</a:t>
            </a:r>
            <a:r>
              <a:rPr lang="en-US" altLang="zh-CN" dirty="0" err="1"/>
              <a:t>wxml</a:t>
            </a:r>
            <a:r>
              <a:rPr lang="zh-CN" altLang="en-US" dirty="0"/>
              <a:t>中可以使用双大括号调用</a:t>
            </a:r>
            <a:r>
              <a:rPr lang="en-US" altLang="zh-CN" dirty="0"/>
              <a:t>data</a:t>
            </a:r>
            <a:r>
              <a:rPr lang="zh-CN" altLang="en-US" dirty="0"/>
              <a:t>中的数据</a:t>
            </a:r>
            <a:endParaRPr lang="en-US" altLang="zh-CN" dirty="0"/>
          </a:p>
          <a:p>
            <a:endParaRPr lang="en-US" altLang="zh-CN" dirty="0"/>
          </a:p>
          <a:p>
            <a:r>
              <a:rPr lang="zh-CN" altLang="en-US" dirty="0"/>
              <a:t>右上角是页面的</a:t>
            </a:r>
            <a:r>
              <a:rPr lang="en-US" altLang="zh-CN" dirty="0"/>
              <a:t>json</a:t>
            </a:r>
            <a:r>
              <a:rPr lang="zh-CN" altLang="en-US" dirty="0"/>
              <a:t>配置，定义了页面背景颜色、标题等内容</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11</a:t>
            </a:fld>
            <a:endParaRPr lang="zh-CN" altLang="en-US"/>
          </a:p>
        </p:txBody>
      </p:sp>
    </p:spTree>
    <p:extLst>
      <p:ext uri="{BB962C8B-B14F-4D97-AF65-F5344CB8AC3E}">
        <p14:creationId xmlns:p14="http://schemas.microsoft.com/office/powerpoint/2010/main" val="21897225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结合之前的架构图，小程序的一个页面的具体数据流程就是</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用户操作渲染层 </a:t>
            </a:r>
            <a:r>
              <a:rPr lang="en-US" altLang="zh-CN" sz="1200" b="0" i="0" kern="1200" dirty="0">
                <a:solidFill>
                  <a:schemeClr val="tx1"/>
                </a:solidFill>
                <a:effectLst/>
                <a:latin typeface="+mn-lt"/>
                <a:ea typeface="+mn-ea"/>
                <a:cs typeface="+mn-cs"/>
              </a:rPr>
              <a:t>-&gt; </a:t>
            </a:r>
            <a:r>
              <a:rPr lang="zh-CN" altLang="en-US" sz="1200" b="0" i="0" kern="1200" dirty="0">
                <a:solidFill>
                  <a:schemeClr val="tx1"/>
                </a:solidFill>
                <a:effectLst/>
                <a:latin typeface="+mn-lt"/>
                <a:ea typeface="+mn-ea"/>
                <a:cs typeface="+mn-cs"/>
              </a:rPr>
              <a:t>引发</a:t>
            </a:r>
            <a:r>
              <a:rPr lang="en-US" altLang="zh-CN" sz="1200" b="0" i="0" kern="1200" dirty="0">
                <a:solidFill>
                  <a:schemeClr val="tx1"/>
                </a:solidFill>
                <a:effectLst/>
                <a:latin typeface="+mn-lt"/>
                <a:ea typeface="+mn-ea"/>
                <a:cs typeface="+mn-cs"/>
              </a:rPr>
              <a:t>Native (</a:t>
            </a:r>
            <a:r>
              <a:rPr lang="zh-CN" altLang="en-US" sz="1200" b="0" i="0" kern="1200" dirty="0">
                <a:solidFill>
                  <a:schemeClr val="tx1"/>
                </a:solidFill>
                <a:effectLst/>
                <a:latin typeface="+mn-lt"/>
                <a:ea typeface="+mn-ea"/>
                <a:cs typeface="+mn-cs"/>
              </a:rPr>
              <a:t>点击事件</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然后</a:t>
            </a:r>
            <a:r>
              <a:rPr lang="en-US" altLang="zh-CN" sz="1200" b="0" i="0" kern="1200" dirty="0">
                <a:solidFill>
                  <a:schemeClr val="tx1"/>
                </a:solidFill>
                <a:effectLst/>
                <a:latin typeface="+mn-lt"/>
                <a:ea typeface="+mn-ea"/>
                <a:cs typeface="+mn-cs"/>
              </a:rPr>
              <a:t>Native</a:t>
            </a:r>
            <a:r>
              <a:rPr lang="zh-CN" altLang="en-US" sz="1200" b="0" i="0" kern="1200" dirty="0">
                <a:solidFill>
                  <a:schemeClr val="tx1"/>
                </a:solidFill>
                <a:effectLst/>
                <a:latin typeface="+mn-lt"/>
                <a:ea typeface="+mn-ea"/>
                <a:cs typeface="+mn-cs"/>
              </a:rPr>
              <a:t>传递事件到</a:t>
            </a:r>
            <a:r>
              <a:rPr lang="en-US" altLang="zh-CN" sz="1200" b="0" i="0" kern="1200" dirty="0">
                <a:solidFill>
                  <a:schemeClr val="tx1"/>
                </a:solidFill>
                <a:effectLst/>
                <a:latin typeface="+mn-lt"/>
                <a:ea typeface="+mn-ea"/>
                <a:cs typeface="+mn-cs"/>
              </a:rPr>
              <a:t> -&gt; </a:t>
            </a:r>
            <a:r>
              <a:rPr lang="zh-CN" altLang="en-US" sz="1200" b="0" i="0" kern="1200" dirty="0">
                <a:solidFill>
                  <a:schemeClr val="tx1"/>
                </a:solidFill>
                <a:effectLst/>
                <a:latin typeface="+mn-lt"/>
                <a:ea typeface="+mn-ea"/>
                <a:cs typeface="+mn-cs"/>
              </a:rPr>
              <a:t>逻辑层 </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点击事件</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逻辑层处理事件 </a:t>
            </a:r>
            <a:r>
              <a:rPr lang="en-US" altLang="zh-CN" sz="1200" b="0" i="0" kern="1200" dirty="0">
                <a:solidFill>
                  <a:schemeClr val="tx1"/>
                </a:solidFill>
                <a:effectLst/>
                <a:latin typeface="+mn-lt"/>
                <a:ea typeface="+mn-ea"/>
                <a:cs typeface="+mn-cs"/>
              </a:rPr>
              <a:t>-&gt; </a:t>
            </a:r>
            <a:r>
              <a:rPr lang="en-US" altLang="zh-CN" sz="1200" b="0" i="0" kern="1200" dirty="0" err="1">
                <a:solidFill>
                  <a:schemeClr val="tx1"/>
                </a:solidFill>
                <a:effectLst/>
                <a:latin typeface="+mn-lt"/>
                <a:ea typeface="+mn-ea"/>
                <a:cs typeface="+mn-cs"/>
              </a:rPr>
              <a:t>setData</a:t>
            </a:r>
            <a:r>
              <a:rPr lang="zh-CN" altLang="en-US" sz="1200" b="0" i="0" kern="1200" dirty="0">
                <a:solidFill>
                  <a:schemeClr val="tx1"/>
                </a:solidFill>
                <a:effectLst/>
                <a:latin typeface="+mn-lt"/>
                <a:ea typeface="+mn-ea"/>
                <a:cs typeface="+mn-cs"/>
              </a:rPr>
              <a:t>提示</a:t>
            </a:r>
            <a:r>
              <a:rPr lang="en-US" altLang="zh-CN" sz="1200" b="0" i="0" kern="1200" dirty="0">
                <a:solidFill>
                  <a:schemeClr val="tx1"/>
                </a:solidFill>
                <a:effectLst/>
                <a:latin typeface="+mn-lt"/>
                <a:ea typeface="+mn-ea"/>
                <a:cs typeface="+mn-cs"/>
              </a:rPr>
              <a:t>Native</a:t>
            </a:r>
            <a:r>
              <a:rPr lang="zh-CN" altLang="en-US" sz="1200" b="0" i="0" kern="1200" dirty="0">
                <a:solidFill>
                  <a:schemeClr val="tx1"/>
                </a:solidFill>
                <a:effectLst/>
                <a:latin typeface="+mn-lt"/>
                <a:ea typeface="+mn-ea"/>
                <a:cs typeface="+mn-cs"/>
              </a:rPr>
              <a:t>渲染</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Native</a:t>
            </a:r>
            <a:r>
              <a:rPr lang="zh-CN" altLang="en-US" sz="1200" b="0" i="0" kern="1200" dirty="0">
                <a:solidFill>
                  <a:schemeClr val="tx1"/>
                </a:solidFill>
                <a:effectLst/>
                <a:latin typeface="+mn-lt"/>
                <a:ea typeface="+mn-ea"/>
                <a:cs typeface="+mn-cs"/>
              </a:rPr>
              <a:t>将修改后的数据</a:t>
            </a:r>
            <a:r>
              <a:rPr lang="en-US" altLang="zh-CN" sz="1200" b="0" i="0" kern="1200" dirty="0">
                <a:solidFill>
                  <a:schemeClr val="tx1"/>
                </a:solidFill>
                <a:effectLst/>
                <a:latin typeface="+mn-lt"/>
                <a:ea typeface="+mn-ea"/>
                <a:cs typeface="+mn-cs"/>
              </a:rPr>
              <a:t> -&gt; </a:t>
            </a:r>
            <a:r>
              <a:rPr lang="zh-CN" altLang="en-US" sz="1200" b="0" i="0" kern="1200" dirty="0">
                <a:solidFill>
                  <a:schemeClr val="tx1"/>
                </a:solidFill>
                <a:effectLst/>
                <a:latin typeface="+mn-lt"/>
                <a:ea typeface="+mn-ea"/>
                <a:cs typeface="+mn-cs"/>
              </a:rPr>
              <a:t>渲染层 </a:t>
            </a:r>
            <a:r>
              <a:rPr lang="en-US" altLang="zh-CN"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setData</a:t>
            </a:r>
            <a:r>
              <a:rPr lang="en-US" altLang="zh-CN" sz="1200" b="0" i="0" kern="1200" dirty="0">
                <a:solidFill>
                  <a:schemeClr val="tx1"/>
                </a:solidFill>
                <a:effectLst/>
                <a:latin typeface="+mn-lt"/>
                <a:ea typeface="+mn-ea"/>
                <a:cs typeface="+mn-cs"/>
              </a:rPr>
              <a:t>)</a:t>
            </a:r>
          </a:p>
          <a:p>
            <a:endParaRPr lang="zh-CN" altLang="en-US"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12</a:t>
            </a:fld>
            <a:endParaRPr lang="zh-CN" altLang="en-US"/>
          </a:p>
        </p:txBody>
      </p:sp>
    </p:spTree>
    <p:extLst>
      <p:ext uri="{BB962C8B-B14F-4D97-AF65-F5344CB8AC3E}">
        <p14:creationId xmlns:p14="http://schemas.microsoft.com/office/powerpoint/2010/main" val="30293098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然后这是我学习的时候跟着做的一个小程序，就模仿网抑云音乐的布局</a:t>
            </a:r>
            <a:endParaRPr lang="en-US" altLang="zh-CN" dirty="0"/>
          </a:p>
          <a:p>
            <a:endParaRPr lang="en-US" altLang="zh-CN" dirty="0"/>
          </a:p>
          <a:p>
            <a:r>
              <a:rPr lang="zh-CN" altLang="en-US" dirty="0"/>
              <a:t>通过调用网抑云开放的</a:t>
            </a:r>
            <a:r>
              <a:rPr lang="en-US" altLang="zh-CN" dirty="0" err="1"/>
              <a:t>api</a:t>
            </a:r>
            <a:r>
              <a:rPr lang="zh-CN" altLang="en-US" dirty="0"/>
              <a:t>获得歌单和歌曲数据，用了</a:t>
            </a:r>
            <a:r>
              <a:rPr lang="en-US" altLang="zh-CN" dirty="0" err="1"/>
              <a:t>wxml</a:t>
            </a:r>
            <a:r>
              <a:rPr lang="zh-CN" altLang="en-US" dirty="0"/>
              <a:t>一些基本的组件，比如为你推荐这个滑动框和上面的轮播图等，你可以点击每日推荐登录后获取推荐歌单，点击歌曲就调用微信底层的播放器接口播放指定路径的</a:t>
            </a:r>
            <a:r>
              <a:rPr lang="en-US" altLang="zh-CN" dirty="0"/>
              <a:t>mp3</a:t>
            </a:r>
            <a:r>
              <a:rPr lang="zh-CN" altLang="en-US" dirty="0"/>
              <a:t>文件，实现音乐播放</a:t>
            </a:r>
            <a:endParaRPr lang="en-US" altLang="zh-CN" dirty="0"/>
          </a:p>
          <a:p>
            <a:endParaRPr lang="en-US" altLang="zh-CN" dirty="0"/>
          </a:p>
          <a:p>
            <a:r>
              <a:rPr lang="zh-CN" altLang="en-US" dirty="0"/>
              <a:t>整个小项目页面交互比较简单，大部分是页面跳转，目前实现了点击播放，歌曲切换等，播放模式的切换还么有实现</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13</a:t>
            </a:fld>
            <a:endParaRPr lang="zh-CN" altLang="en-US"/>
          </a:p>
        </p:txBody>
      </p:sp>
    </p:spTree>
    <p:extLst>
      <p:ext uri="{BB962C8B-B14F-4D97-AF65-F5344CB8AC3E}">
        <p14:creationId xmlns:p14="http://schemas.microsoft.com/office/powerpoint/2010/main" val="604530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其中有些部分，如现在有一首歌正在后台播放，我由点进另一首歌的播放界面，如果只在页面内保存播放状态，那么即便不是这首歌在播放，他的磁盘也会转动，所以就在</a:t>
            </a:r>
            <a:r>
              <a:rPr lang="en-US" altLang="zh-CN" dirty="0"/>
              <a:t>app.js</a:t>
            </a:r>
            <a:r>
              <a:rPr lang="zh-CN" altLang="en-US" dirty="0"/>
              <a:t>内保存了</a:t>
            </a:r>
            <a:r>
              <a:rPr lang="en-US" altLang="zh-CN" dirty="0" err="1"/>
              <a:t>isplay</a:t>
            </a:r>
            <a:r>
              <a:rPr lang="zh-CN" altLang="en-US" dirty="0"/>
              <a:t>和</a:t>
            </a:r>
            <a:r>
              <a:rPr lang="en-US" altLang="zh-CN" dirty="0" err="1"/>
              <a:t>musicID</a:t>
            </a:r>
            <a:r>
              <a:rPr lang="zh-CN" altLang="en-US" dirty="0"/>
              <a:t>两个全局变量，记录是否在播放及当前歌曲</a:t>
            </a:r>
            <a:r>
              <a:rPr lang="en-US" altLang="zh-CN" dirty="0"/>
              <a:t>id</a:t>
            </a:r>
            <a:r>
              <a:rPr lang="zh-CN" altLang="en-US" dirty="0"/>
              <a:t>要对磁盘转动进行控制</a:t>
            </a:r>
            <a:endParaRPr lang="en-US" altLang="zh-CN" dirty="0"/>
          </a:p>
          <a:p>
            <a:endParaRPr lang="en-US" altLang="zh-CN" dirty="0"/>
          </a:p>
          <a:p>
            <a:r>
              <a:rPr lang="zh-CN" altLang="en-US" dirty="0"/>
              <a:t>此外还有一种是借用一个</a:t>
            </a:r>
            <a:r>
              <a:rPr lang="en-US" altLang="zh-CN" dirty="0" err="1"/>
              <a:t>pubSub</a:t>
            </a:r>
            <a:r>
              <a:rPr lang="zh-CN" altLang="en-US" dirty="0"/>
              <a:t>的插件，当用户点击推荐歌曲中的某一首歌时，播放页面需要获得该歌曲的</a:t>
            </a:r>
            <a:r>
              <a:rPr lang="en-US" altLang="zh-CN" dirty="0"/>
              <a:t>id</a:t>
            </a:r>
            <a:r>
              <a:rPr lang="zh-CN" altLang="en-US" dirty="0"/>
              <a:t>，所以先在播放页面订阅名为</a:t>
            </a:r>
            <a:r>
              <a:rPr lang="en-US" altLang="zh-CN" dirty="0" err="1"/>
              <a:t>musciId</a:t>
            </a:r>
            <a:r>
              <a:rPr lang="zh-CN" altLang="en-US" dirty="0"/>
              <a:t>的消息，当用户点击歌曲时，发布</a:t>
            </a:r>
            <a:r>
              <a:rPr lang="en-US" altLang="zh-CN" dirty="0" err="1"/>
              <a:t>MusicID</a:t>
            </a:r>
            <a:r>
              <a:rPr lang="zh-CN" altLang="en-US" dirty="0"/>
              <a:t>的消息并传入歌曲</a:t>
            </a:r>
            <a:r>
              <a:rPr lang="en-US" altLang="zh-CN" dirty="0"/>
              <a:t>id</a:t>
            </a:r>
            <a:r>
              <a:rPr lang="zh-CN" altLang="en-US" dirty="0"/>
              <a:t>，播放页接收到发布消息后接受</a:t>
            </a:r>
            <a:r>
              <a:rPr lang="en-US" altLang="zh-CN" dirty="0"/>
              <a:t>id</a:t>
            </a:r>
            <a:r>
              <a:rPr lang="zh-CN" altLang="en-US" dirty="0"/>
              <a:t>参数并执行回调保存信息，从而完成页面间消息传递</a:t>
            </a:r>
            <a:endParaRPr lang="en-US" altLang="zh-CN" dirty="0"/>
          </a:p>
          <a:p>
            <a:endParaRPr lang="en-US" altLang="zh-CN" dirty="0"/>
          </a:p>
          <a:p>
            <a:r>
              <a:rPr lang="zh-CN" altLang="en-US" dirty="0"/>
              <a:t>这两种方法都适用于十分简单的消息传递</a:t>
            </a:r>
            <a:endParaRPr lang="en-US" altLang="zh-CN"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14</a:t>
            </a:fld>
            <a:endParaRPr lang="zh-CN" altLang="en-US"/>
          </a:p>
        </p:txBody>
      </p:sp>
    </p:spTree>
    <p:extLst>
      <p:ext uri="{BB962C8B-B14F-4D97-AF65-F5344CB8AC3E}">
        <p14:creationId xmlns:p14="http://schemas.microsoft.com/office/powerpoint/2010/main" val="8578079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讲过了小程序的原生开发，接下来我为大家介绍一下一个叫</a:t>
            </a:r>
            <a:r>
              <a:rPr lang="en-US" altLang="zh-CN" dirty="0"/>
              <a:t>taro</a:t>
            </a:r>
            <a:r>
              <a:rPr lang="zh-CN" altLang="en-US" dirty="0"/>
              <a:t>的小程序开发框架</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15</a:t>
            </a:fld>
            <a:endParaRPr lang="zh-CN" altLang="en-US"/>
          </a:p>
        </p:txBody>
      </p:sp>
    </p:spTree>
    <p:extLst>
      <p:ext uri="{BB962C8B-B14F-4D97-AF65-F5344CB8AC3E}">
        <p14:creationId xmlns:p14="http://schemas.microsoft.com/office/powerpoint/2010/main" val="6635807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r>
              <a:rPr lang="zh-CN" altLang="en-US" dirty="0"/>
              <a:t>作为前端应用的风靡框架</a:t>
            </a:r>
            <a:r>
              <a:rPr lang="en-US" altLang="zh-CN" dirty="0"/>
              <a:t>react</a:t>
            </a:r>
            <a:r>
              <a:rPr lang="zh-CN" altLang="en-US" dirty="0"/>
              <a:t>可以直接编写小程序</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16</a:t>
            </a:fld>
            <a:endParaRPr lang="zh-CN" altLang="en-US"/>
          </a:p>
        </p:txBody>
      </p:sp>
    </p:spTree>
    <p:extLst>
      <p:ext uri="{BB962C8B-B14F-4D97-AF65-F5344CB8AC3E}">
        <p14:creationId xmlns:p14="http://schemas.microsoft.com/office/powerpoint/2010/main" val="3603834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Taro 1/2 </a:t>
            </a:r>
            <a:r>
              <a:rPr lang="zh-CN" altLang="en-US" dirty="0"/>
              <a:t>属于编译型架构，主要通过对类 </a:t>
            </a:r>
            <a:r>
              <a:rPr lang="en-US" altLang="zh-CN" dirty="0"/>
              <a:t>React </a:t>
            </a:r>
            <a:r>
              <a:rPr lang="zh-CN" altLang="en-US" dirty="0"/>
              <a:t>代码进行语法编译转换的方式，得到各个端可以运行的代码，再配合非常轻量的运行时适配，以及根据标准组件库、</a:t>
            </a:r>
            <a:r>
              <a:rPr lang="en-US" altLang="zh-CN" dirty="0"/>
              <a:t>API </a:t>
            </a:r>
            <a:r>
              <a:rPr lang="zh-CN" altLang="en-US" dirty="0"/>
              <a:t>进行差异抹平，从而实现多端适配的目的</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17</a:t>
            </a:fld>
            <a:endParaRPr lang="zh-CN" altLang="en-US"/>
          </a:p>
        </p:txBody>
      </p:sp>
    </p:spTree>
    <p:extLst>
      <p:ext uri="{BB962C8B-B14F-4D97-AF65-F5344CB8AC3E}">
        <p14:creationId xmlns:p14="http://schemas.microsoft.com/office/powerpoint/2010/main" val="11205266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Taro 3 </a:t>
            </a:r>
            <a:r>
              <a:rPr lang="zh-CN" altLang="en-US" dirty="0"/>
              <a:t>则可以大致理解为解释型架构（相对于 </a:t>
            </a:r>
            <a:r>
              <a:rPr lang="en-US" altLang="zh-CN" dirty="0"/>
              <a:t>Taro 1/2 </a:t>
            </a:r>
            <a:r>
              <a:rPr lang="zh-CN" altLang="en-US" dirty="0"/>
              <a:t>而言），主要通过在小程序端模拟实现 </a:t>
            </a:r>
            <a:r>
              <a:rPr lang="en-US" altLang="zh-CN" dirty="0"/>
              <a:t>DOM</a:t>
            </a:r>
            <a:r>
              <a:rPr lang="zh-CN" altLang="en-US" dirty="0"/>
              <a:t>、</a:t>
            </a:r>
            <a:r>
              <a:rPr lang="en-US" altLang="zh-CN" dirty="0"/>
              <a:t>BOM API </a:t>
            </a:r>
            <a:r>
              <a:rPr lang="zh-CN" altLang="en-US" dirty="0"/>
              <a:t>来让前端框架直接运行在小程序环境中，从而达到小程序和 </a:t>
            </a:r>
            <a:r>
              <a:rPr lang="en-US" altLang="zh-CN" dirty="0"/>
              <a:t>H5 </a:t>
            </a:r>
            <a:r>
              <a:rPr lang="zh-CN" altLang="en-US" dirty="0"/>
              <a:t>统一的目的</a:t>
            </a:r>
            <a:r>
              <a:rPr lang="en-US" altLang="zh-CN" dirty="0"/>
              <a:t>;</a:t>
            </a:r>
          </a:p>
          <a:p>
            <a:r>
              <a:rPr lang="zh-CN" altLang="en-US" dirty="0"/>
              <a:t>而对于生命周期、组件库、</a:t>
            </a:r>
            <a:r>
              <a:rPr lang="en-US" altLang="zh-CN" dirty="0"/>
              <a:t>API</a:t>
            </a:r>
            <a:r>
              <a:rPr lang="zh-CN" altLang="en-US" dirty="0"/>
              <a:t>、路由等差异，我们依然可以通过定义统一标准，各端负责各自实现的方式来进行抹平</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18</a:t>
            </a:fld>
            <a:endParaRPr lang="zh-CN" altLang="en-US"/>
          </a:p>
        </p:txBody>
      </p:sp>
    </p:spTree>
    <p:extLst>
      <p:ext uri="{BB962C8B-B14F-4D97-AF65-F5344CB8AC3E}">
        <p14:creationId xmlns:p14="http://schemas.microsoft.com/office/powerpoint/2010/main" val="30373605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而我觉得</a:t>
            </a:r>
            <a:r>
              <a:rPr lang="en-US" altLang="zh-CN" dirty="0"/>
              <a:t>taro</a:t>
            </a:r>
            <a:r>
              <a:rPr lang="zh-CN" altLang="en-US" dirty="0"/>
              <a:t>框架最突出的特点就是支持</a:t>
            </a:r>
            <a:r>
              <a:rPr lang="en-US" altLang="zh-CN" dirty="0"/>
              <a:t>react</a:t>
            </a:r>
            <a:r>
              <a:rPr lang="zh-CN" altLang="en-US" dirty="0"/>
              <a:t>和</a:t>
            </a:r>
            <a:r>
              <a:rPr lang="en-US" altLang="zh-CN" dirty="0" err="1"/>
              <a:t>vue</a:t>
            </a:r>
            <a:r>
              <a:rPr lang="zh-CN" altLang="en-US"/>
              <a:t>框架。</a:t>
            </a:r>
            <a:r>
              <a:rPr lang="en-US" altLang="zh-CN"/>
              <a:t>React</a:t>
            </a:r>
            <a:r>
              <a:rPr lang="zh-CN" altLang="en-US" dirty="0"/>
              <a:t>作为前端的开发框架，一直受到开发者的热爱。而</a:t>
            </a:r>
            <a:r>
              <a:rPr lang="en-US" altLang="zh-CN" dirty="0"/>
              <a:t>taro</a:t>
            </a:r>
            <a:r>
              <a:rPr lang="zh-CN" altLang="en-US" dirty="0"/>
              <a:t>支持使用类</a:t>
            </a:r>
            <a:r>
              <a:rPr lang="en-US" altLang="zh-CN" dirty="0"/>
              <a:t>react</a:t>
            </a:r>
            <a:r>
              <a:rPr lang="zh-CN" altLang="en-US" dirty="0"/>
              <a:t>语法来实现整个小程序的开发。</a:t>
            </a:r>
            <a:endParaRPr lang="en-US" altLang="zh-CN" dirty="0"/>
          </a:p>
          <a:p>
            <a:endParaRPr lang="en-US" altLang="zh-CN" dirty="0"/>
          </a:p>
          <a:p>
            <a:r>
              <a:rPr lang="zh-CN" altLang="en-US" dirty="0"/>
              <a:t>同时</a:t>
            </a:r>
            <a:r>
              <a:rPr lang="en-US" altLang="zh-CN" dirty="0"/>
              <a:t>taro</a:t>
            </a:r>
            <a:r>
              <a:rPr lang="zh-CN" altLang="en-US" dirty="0"/>
              <a:t>保留</a:t>
            </a:r>
            <a:r>
              <a:rPr lang="en-US" altLang="zh-CN" dirty="0"/>
              <a:t>react</a:t>
            </a:r>
            <a:r>
              <a:rPr lang="zh-CN" altLang="en-US" dirty="0"/>
              <a:t>原生的组件生命周期函数，同微信原生开发中的</a:t>
            </a:r>
            <a:r>
              <a:rPr lang="en-US" altLang="zh-CN" dirty="0" err="1"/>
              <a:t>onLaunch</a:t>
            </a:r>
            <a:r>
              <a:rPr lang="zh-CN" altLang="en-US" dirty="0"/>
              <a:t>等生命周期函数合并使用。</a:t>
            </a:r>
            <a:endParaRPr lang="en-US" altLang="zh-CN" dirty="0"/>
          </a:p>
          <a:p>
            <a:endParaRPr lang="en-US" altLang="zh-CN" dirty="0"/>
          </a:p>
          <a:p>
            <a:r>
              <a:rPr lang="en-US" altLang="zh-CN" dirty="0"/>
              <a:t>Taro</a:t>
            </a:r>
            <a:r>
              <a:rPr lang="zh-CN" altLang="en-US" dirty="0"/>
              <a:t>也很好的支持</a:t>
            </a:r>
            <a:r>
              <a:rPr lang="en-US" altLang="zh-CN" dirty="0" err="1"/>
              <a:t>npm</a:t>
            </a:r>
            <a:r>
              <a:rPr lang="zh-CN" altLang="en-US" dirty="0"/>
              <a:t>管理器和</a:t>
            </a:r>
            <a:r>
              <a:rPr lang="en-US" altLang="zh-CN" dirty="0"/>
              <a:t>es6</a:t>
            </a:r>
            <a:r>
              <a:rPr lang="zh-CN" altLang="en-US" dirty="0"/>
              <a:t>规范。</a:t>
            </a:r>
            <a:endParaRPr lang="en-US" altLang="zh-CN" dirty="0"/>
          </a:p>
          <a:p>
            <a:endParaRPr lang="en-US" altLang="zh-CN" dirty="0"/>
          </a:p>
          <a:p>
            <a:r>
              <a:rPr lang="zh-CN" altLang="en-US" dirty="0"/>
              <a:t>如果之前接触过</a:t>
            </a:r>
            <a:r>
              <a:rPr lang="en-US" altLang="zh-CN" dirty="0"/>
              <a:t>react</a:t>
            </a:r>
            <a:r>
              <a:rPr lang="zh-CN" altLang="en-US" dirty="0"/>
              <a:t>开发框架，那么就很容易的使用</a:t>
            </a:r>
            <a:r>
              <a:rPr lang="en-US" altLang="zh-CN" dirty="0"/>
              <a:t>taro</a:t>
            </a:r>
            <a:r>
              <a:rPr lang="zh-CN" altLang="en-US" dirty="0"/>
              <a:t>开发小程序。</a:t>
            </a:r>
            <a:endParaRPr lang="en-US" altLang="zh-CN"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19</a:t>
            </a:fld>
            <a:endParaRPr lang="zh-CN" altLang="en-US"/>
          </a:p>
        </p:txBody>
      </p:sp>
    </p:spTree>
    <p:extLst>
      <p:ext uri="{BB962C8B-B14F-4D97-AF65-F5344CB8AC3E}">
        <p14:creationId xmlns:p14="http://schemas.microsoft.com/office/powerpoint/2010/main" val="2845124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主要分为四个部分，讲一下小程序的概述、他的原生开发流程，</a:t>
            </a:r>
            <a:r>
              <a:rPr lang="en-US" altLang="zh-CN" dirty="0"/>
              <a:t>taro</a:t>
            </a:r>
            <a:r>
              <a:rPr lang="zh-CN" altLang="en-US" dirty="0"/>
              <a:t>开发框架的流程，最后做个简单的总结</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2</a:t>
            </a:fld>
            <a:endParaRPr lang="zh-CN" altLang="en-US"/>
          </a:p>
        </p:txBody>
      </p:sp>
    </p:spTree>
    <p:extLst>
      <p:ext uri="{BB962C8B-B14F-4D97-AF65-F5344CB8AC3E}">
        <p14:creationId xmlns:p14="http://schemas.microsoft.com/office/powerpoint/2010/main" val="9417868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Taro</a:t>
            </a:r>
            <a:r>
              <a:rPr lang="zh-CN" altLang="en-US" dirty="0"/>
              <a:t>的安装使用非常便捷，</a:t>
            </a:r>
            <a:r>
              <a:rPr lang="en-US" altLang="zh-CN" dirty="0"/>
              <a:t>taro</a:t>
            </a:r>
            <a:r>
              <a:rPr lang="zh-CN" altLang="en-US" dirty="0"/>
              <a:t>有自己的命令行工具，只需要在</a:t>
            </a:r>
            <a:r>
              <a:rPr lang="en-US" altLang="zh-CN" dirty="0"/>
              <a:t>node.js</a:t>
            </a:r>
            <a:r>
              <a:rPr lang="zh-CN" altLang="en-US" dirty="0"/>
              <a:t>的环境下安装</a:t>
            </a:r>
            <a:r>
              <a:rPr lang="en-US" altLang="zh-CN" dirty="0"/>
              <a:t>taro</a:t>
            </a:r>
            <a:r>
              <a:rPr lang="zh-CN" altLang="en-US" dirty="0"/>
              <a:t>命令行工具即可</a:t>
            </a:r>
            <a:endParaRPr lang="en-US" altLang="zh-CN" dirty="0"/>
          </a:p>
          <a:p>
            <a:endParaRPr lang="en-US" altLang="zh-CN" dirty="0"/>
          </a:p>
          <a:p>
            <a:r>
              <a:rPr lang="zh-CN" altLang="en-US" dirty="0"/>
              <a:t>然后用命令行工具初始化项目，选择配置后就能创建一个新的</a:t>
            </a:r>
            <a:r>
              <a:rPr lang="en-US" altLang="zh-CN" dirty="0"/>
              <a:t>taro</a:t>
            </a:r>
            <a:r>
              <a:rPr lang="zh-CN" altLang="en-US" dirty="0"/>
              <a:t>项目</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20</a:t>
            </a:fld>
            <a:endParaRPr lang="zh-CN" altLang="en-US"/>
          </a:p>
        </p:txBody>
      </p:sp>
    </p:spTree>
    <p:extLst>
      <p:ext uri="{BB962C8B-B14F-4D97-AF65-F5344CB8AC3E}">
        <p14:creationId xmlns:p14="http://schemas.microsoft.com/office/powerpoint/2010/main" val="9537772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Taro</a:t>
            </a:r>
            <a:r>
              <a:rPr lang="zh-CN" altLang="en-US" dirty="0"/>
              <a:t>新建的项目目录豫一般的</a:t>
            </a:r>
            <a:r>
              <a:rPr lang="en-US" altLang="zh-CN" dirty="0"/>
              <a:t>react</a:t>
            </a:r>
            <a:r>
              <a:rPr lang="zh-CN" altLang="en-US" dirty="0"/>
              <a:t>项目目录十分相似，页面也由</a:t>
            </a:r>
            <a:r>
              <a:rPr lang="en-US" altLang="zh-CN" dirty="0" err="1"/>
              <a:t>jsx</a:t>
            </a:r>
            <a:r>
              <a:rPr lang="zh-CN" altLang="en-US" dirty="0"/>
              <a:t>代码逻辑和页面</a:t>
            </a:r>
            <a:r>
              <a:rPr lang="en-US" altLang="zh-CN" dirty="0" err="1"/>
              <a:t>css</a:t>
            </a:r>
            <a:r>
              <a:rPr lang="zh-CN" altLang="en-US" dirty="0"/>
              <a:t>页面组成</a:t>
            </a:r>
            <a:endParaRPr lang="en-US" altLang="zh-CN" dirty="0"/>
          </a:p>
          <a:p>
            <a:endParaRPr lang="en-US" altLang="zh-CN" dirty="0"/>
          </a:p>
          <a:p>
            <a:r>
              <a:rPr lang="zh-CN" altLang="en-US" dirty="0"/>
              <a:t>但</a:t>
            </a:r>
            <a:r>
              <a:rPr lang="en-US" altLang="zh-CN" dirty="0"/>
              <a:t>taro</a:t>
            </a:r>
            <a:r>
              <a:rPr lang="zh-CN" altLang="en-US" dirty="0"/>
              <a:t>由自己的环境配置文件，全局文件也与原生小程序目录结构相似</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21</a:t>
            </a:fld>
            <a:endParaRPr lang="zh-CN" altLang="en-US"/>
          </a:p>
        </p:txBody>
      </p:sp>
    </p:spTree>
    <p:extLst>
      <p:ext uri="{BB962C8B-B14F-4D97-AF65-F5344CB8AC3E}">
        <p14:creationId xmlns:p14="http://schemas.microsoft.com/office/powerpoint/2010/main" val="33813537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由于</a:t>
            </a:r>
            <a:r>
              <a:rPr lang="en-US" altLang="zh-CN" dirty="0"/>
              <a:t>taro</a:t>
            </a:r>
            <a:r>
              <a:rPr lang="zh-CN" altLang="en-US" dirty="0"/>
              <a:t>可以支持</a:t>
            </a:r>
            <a:r>
              <a:rPr lang="en-US" altLang="zh-CN" dirty="0"/>
              <a:t>react</a:t>
            </a:r>
            <a:r>
              <a:rPr lang="zh-CN" altLang="en-US" dirty="0"/>
              <a:t>框架，左侧这个就是</a:t>
            </a:r>
            <a:r>
              <a:rPr lang="en-US" altLang="zh-CN" dirty="0"/>
              <a:t>react</a:t>
            </a:r>
            <a:r>
              <a:rPr lang="zh-CN" altLang="en-US" dirty="0"/>
              <a:t>框架创建出的小程序页面文件，和一般的</a:t>
            </a:r>
            <a:r>
              <a:rPr lang="en-US" altLang="zh-CN" dirty="0"/>
              <a:t>react</a:t>
            </a:r>
            <a:r>
              <a:rPr lang="zh-CN" altLang="en-US" dirty="0"/>
              <a:t>页面完全一致</a:t>
            </a:r>
            <a:endParaRPr lang="en-US" altLang="zh-CN" dirty="0"/>
          </a:p>
          <a:p>
            <a:endParaRPr lang="en-US" altLang="zh-CN" dirty="0"/>
          </a:p>
          <a:p>
            <a:r>
              <a:rPr lang="zh-CN" altLang="en-US" dirty="0"/>
              <a:t>包含了</a:t>
            </a:r>
            <a:r>
              <a:rPr lang="en-US" altLang="zh-CN" dirty="0"/>
              <a:t>react</a:t>
            </a:r>
            <a:r>
              <a:rPr lang="zh-CN" altLang="en-US" dirty="0"/>
              <a:t>基本的生命周期函数，同样也可以使用小程序的生命周期函数，然后页面布局也使用</a:t>
            </a:r>
            <a:r>
              <a:rPr lang="en-US" altLang="zh-CN" dirty="0"/>
              <a:t>render</a:t>
            </a:r>
            <a:r>
              <a:rPr lang="zh-CN" altLang="en-US" dirty="0"/>
              <a:t>来渲染</a:t>
            </a:r>
            <a:endParaRPr lang="en-US" altLang="zh-CN" dirty="0"/>
          </a:p>
          <a:p>
            <a:endParaRPr lang="en-US" altLang="zh-CN" dirty="0"/>
          </a:p>
          <a:p>
            <a:r>
              <a:rPr lang="zh-CN" altLang="en-US" dirty="0"/>
              <a:t>小程序的页面</a:t>
            </a:r>
            <a:r>
              <a:rPr lang="en-US" altLang="zh-CN" dirty="0" err="1"/>
              <a:t>josn</a:t>
            </a:r>
            <a:r>
              <a:rPr lang="zh-CN" altLang="en-US" dirty="0"/>
              <a:t>配置文件也作为属性被插入到页面组件中</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22</a:t>
            </a:fld>
            <a:endParaRPr lang="zh-CN" altLang="en-US"/>
          </a:p>
        </p:txBody>
      </p:sp>
    </p:spTree>
    <p:extLst>
      <p:ext uri="{BB962C8B-B14F-4D97-AF65-F5344CB8AC3E}">
        <p14:creationId xmlns:p14="http://schemas.microsoft.com/office/powerpoint/2010/main" val="8371688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小程序的内容编写完成后，可以使用不同的</a:t>
            </a:r>
            <a:r>
              <a:rPr lang="en-US" altLang="zh-CN" dirty="0" err="1"/>
              <a:t>npm</a:t>
            </a:r>
            <a:r>
              <a:rPr lang="en-US" altLang="zh-CN" dirty="0"/>
              <a:t> run</a:t>
            </a:r>
            <a:r>
              <a:rPr lang="zh-CN" altLang="en-US" dirty="0"/>
              <a:t>命令来生成不同平台的代码</a:t>
            </a:r>
            <a:endParaRPr lang="en-US" altLang="zh-CN" dirty="0"/>
          </a:p>
          <a:p>
            <a:endParaRPr lang="en-US" altLang="zh-CN" dirty="0"/>
          </a:p>
          <a:p>
            <a:r>
              <a:rPr lang="zh-CN" altLang="en-US" dirty="0"/>
              <a:t>比如</a:t>
            </a:r>
            <a:r>
              <a:rPr lang="en-US" altLang="zh-CN" dirty="0" err="1"/>
              <a:t>npm</a:t>
            </a:r>
            <a:r>
              <a:rPr lang="en-US" altLang="zh-CN" dirty="0"/>
              <a:t> run </a:t>
            </a:r>
            <a:r>
              <a:rPr lang="en-US" altLang="zh-CN" dirty="0" err="1"/>
              <a:t>dev:weapp</a:t>
            </a:r>
            <a:r>
              <a:rPr lang="zh-CN" altLang="en-US" dirty="0"/>
              <a:t>，</a:t>
            </a:r>
            <a:r>
              <a:rPr lang="en-US" altLang="zh-CN" dirty="0"/>
              <a:t>taro</a:t>
            </a:r>
            <a:r>
              <a:rPr lang="zh-CN" altLang="en-US" dirty="0"/>
              <a:t>就会将项目编译成微信小程序的代码结构，如右上角所示，</a:t>
            </a:r>
            <a:endParaRPr lang="en-US" altLang="zh-CN" dirty="0"/>
          </a:p>
          <a:p>
            <a:endParaRPr lang="en-US" altLang="zh-CN" dirty="0"/>
          </a:p>
          <a:p>
            <a:r>
              <a:rPr lang="zh-CN" altLang="en-US" dirty="0"/>
              <a:t>然后可以使用微信开发者工具模拟，可以在主页显示出</a:t>
            </a:r>
            <a:r>
              <a:rPr lang="en-US" altLang="zh-CN" dirty="0"/>
              <a:t>hello world</a:t>
            </a:r>
            <a:endParaRPr lang="zh-CN" altLang="en-US"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23</a:t>
            </a:fld>
            <a:endParaRPr lang="zh-CN" altLang="en-US"/>
          </a:p>
        </p:txBody>
      </p:sp>
    </p:spTree>
    <p:extLst>
      <p:ext uri="{BB962C8B-B14F-4D97-AF65-F5344CB8AC3E}">
        <p14:creationId xmlns:p14="http://schemas.microsoft.com/office/powerpoint/2010/main" val="21933817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如果说仅凭类似</a:t>
            </a:r>
            <a:r>
              <a:rPr lang="en-US" altLang="zh-CN" sz="1200" b="0" i="0" kern="1200" dirty="0">
                <a:solidFill>
                  <a:schemeClr val="tx1"/>
                </a:solidFill>
                <a:effectLst/>
                <a:latin typeface="+mn-lt"/>
                <a:ea typeface="+mn-ea"/>
                <a:cs typeface="+mn-cs"/>
              </a:rPr>
              <a:t>react</a:t>
            </a:r>
            <a:r>
              <a:rPr lang="zh-CN" altLang="en-US" sz="1200" b="0" i="0" kern="1200" dirty="0">
                <a:solidFill>
                  <a:schemeClr val="tx1"/>
                </a:solidFill>
                <a:effectLst/>
                <a:latin typeface="+mn-lt"/>
                <a:ea typeface="+mn-ea"/>
                <a:cs typeface="+mn-cs"/>
              </a:rPr>
              <a:t>风格的编码格式还不足以让</a:t>
            </a:r>
            <a:r>
              <a:rPr lang="en-US" altLang="zh-CN" sz="1200" b="0" i="0" kern="1200" dirty="0">
                <a:solidFill>
                  <a:schemeClr val="tx1"/>
                </a:solidFill>
                <a:effectLst/>
                <a:latin typeface="+mn-lt"/>
                <a:ea typeface="+mn-ea"/>
                <a:cs typeface="+mn-cs"/>
              </a:rPr>
              <a:t>taro</a:t>
            </a:r>
            <a:r>
              <a:rPr lang="zh-CN" altLang="en-US" sz="1200" b="0" i="0" kern="1200" dirty="0">
                <a:solidFill>
                  <a:schemeClr val="tx1"/>
                </a:solidFill>
                <a:effectLst/>
                <a:latin typeface="+mn-lt"/>
                <a:ea typeface="+mn-ea"/>
                <a:cs typeface="+mn-cs"/>
              </a:rPr>
              <a:t>成为一个完整的前端开发框架，因为没有涉及到代码结构约束和组件间通信</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Taro</a:t>
            </a:r>
            <a:r>
              <a:rPr lang="zh-CN" altLang="en-US" sz="1200" b="0" i="0" kern="1200" dirty="0">
                <a:solidFill>
                  <a:schemeClr val="tx1"/>
                </a:solidFill>
                <a:effectLst/>
                <a:latin typeface="+mn-lt"/>
                <a:ea typeface="+mn-ea"/>
                <a:cs typeface="+mn-cs"/>
              </a:rPr>
              <a:t>框架默认引入了</a:t>
            </a:r>
            <a:r>
              <a:rPr lang="en-US" altLang="zh-CN" sz="1200" b="0" i="0" kern="1200" dirty="0">
                <a:solidFill>
                  <a:schemeClr val="tx1"/>
                </a:solidFill>
                <a:effectLst/>
                <a:latin typeface="+mn-lt"/>
                <a:ea typeface="+mn-ea"/>
                <a:cs typeface="+mn-cs"/>
              </a:rPr>
              <a:t>redux</a:t>
            </a:r>
            <a:r>
              <a:rPr lang="zh-CN" altLang="en-US" sz="1200" b="0" i="0" kern="1200" dirty="0">
                <a:solidFill>
                  <a:schemeClr val="tx1"/>
                </a:solidFill>
                <a:effectLst/>
                <a:latin typeface="+mn-lt"/>
                <a:ea typeface="+mn-ea"/>
                <a:cs typeface="+mn-cs"/>
              </a:rPr>
              <a:t>插件进行状态管理，</a:t>
            </a:r>
            <a:r>
              <a:rPr lang="en-US" altLang="zh-CN" sz="1200" b="0" i="0" kern="1200" dirty="0">
                <a:solidFill>
                  <a:schemeClr val="tx1"/>
                </a:solidFill>
                <a:effectLst/>
                <a:latin typeface="+mn-lt"/>
                <a:ea typeface="+mn-ea"/>
                <a:cs typeface="+mn-cs"/>
              </a:rPr>
              <a:t>redux</a:t>
            </a:r>
            <a:r>
              <a:rPr lang="zh-CN" altLang="en-US" sz="1200" b="0" i="0" kern="1200" dirty="0">
                <a:solidFill>
                  <a:schemeClr val="tx1"/>
                </a:solidFill>
                <a:effectLst/>
                <a:latin typeface="+mn-lt"/>
                <a:ea typeface="+mn-ea"/>
                <a:cs typeface="+mn-cs"/>
              </a:rPr>
              <a:t>可以到项目的消息代码进行约束，能很好的完成代码共享</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但是</a:t>
            </a:r>
            <a:r>
              <a:rPr lang="en-US" altLang="zh-CN" sz="1200" b="0" i="0" kern="1200" dirty="0">
                <a:solidFill>
                  <a:schemeClr val="tx1"/>
                </a:solidFill>
                <a:effectLst/>
                <a:latin typeface="+mn-lt"/>
                <a:ea typeface="+mn-ea"/>
                <a:cs typeface="+mn-cs"/>
              </a:rPr>
              <a:t>redux</a:t>
            </a:r>
            <a:r>
              <a:rPr lang="zh-CN" altLang="en-US" sz="1200" b="0" i="0" kern="1200" dirty="0">
                <a:solidFill>
                  <a:schemeClr val="tx1"/>
                </a:solidFill>
                <a:effectLst/>
                <a:latin typeface="+mn-lt"/>
                <a:ea typeface="+mn-ea"/>
                <a:cs typeface="+mn-cs"/>
              </a:rPr>
              <a:t>有利有弊，有人说他高效，有人也说他臃肿，就像我之前那个网易云音乐的页面交互就很简单。不必用</a:t>
            </a:r>
            <a:r>
              <a:rPr lang="en-US" altLang="zh-CN" sz="1200" b="0" i="0" kern="1200" dirty="0">
                <a:solidFill>
                  <a:schemeClr val="tx1"/>
                </a:solidFill>
                <a:effectLst/>
                <a:latin typeface="+mn-lt"/>
                <a:ea typeface="+mn-ea"/>
                <a:cs typeface="+mn-cs"/>
              </a:rPr>
              <a:t>redux</a:t>
            </a:r>
            <a:r>
              <a:rPr lang="zh-CN" altLang="en-US" sz="1200" b="0" i="0" kern="1200" dirty="0">
                <a:solidFill>
                  <a:schemeClr val="tx1"/>
                </a:solidFill>
                <a:effectLst/>
                <a:latin typeface="+mn-lt"/>
                <a:ea typeface="+mn-ea"/>
                <a:cs typeface="+mn-cs"/>
              </a:rPr>
              <a:t>多此一举</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如果你不知道是否需要 </a:t>
            </a:r>
            <a:r>
              <a:rPr lang="en-US" altLang="zh-CN" sz="1200" b="0" i="0" kern="1200" dirty="0">
                <a:solidFill>
                  <a:schemeClr val="tx1"/>
                </a:solidFill>
                <a:effectLst/>
                <a:latin typeface="+mn-lt"/>
                <a:ea typeface="+mn-ea"/>
                <a:cs typeface="+mn-cs"/>
              </a:rPr>
              <a:t>Redux</a:t>
            </a:r>
            <a:r>
              <a:rPr lang="zh-CN" altLang="en-US" sz="1200" b="0" i="0" kern="1200" dirty="0">
                <a:solidFill>
                  <a:schemeClr val="tx1"/>
                </a:solidFill>
                <a:effectLst/>
                <a:latin typeface="+mn-lt"/>
                <a:ea typeface="+mn-ea"/>
                <a:cs typeface="+mn-cs"/>
              </a:rPr>
              <a:t>，那就是不需要它。</a:t>
            </a:r>
            <a:r>
              <a:rPr lang="en-US" altLang="zh-CN"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Redux</a:t>
            </a:r>
            <a:r>
              <a:rPr lang="zh-CN" altLang="en-US" sz="1200" b="0" i="0" kern="1200" dirty="0">
                <a:solidFill>
                  <a:schemeClr val="tx1"/>
                </a:solidFill>
                <a:effectLst/>
                <a:latin typeface="+mn-lt"/>
                <a:ea typeface="+mn-ea"/>
                <a:cs typeface="+mn-cs"/>
              </a:rPr>
              <a:t>适用于大型、多用户的复杂项目，所以我在这仅仅给大家普及一下</a:t>
            </a:r>
            <a:r>
              <a:rPr lang="en-US" altLang="zh-CN" sz="1200" b="0" i="0" kern="1200" dirty="0">
                <a:solidFill>
                  <a:schemeClr val="tx1"/>
                </a:solidFill>
                <a:effectLst/>
                <a:latin typeface="+mn-lt"/>
                <a:ea typeface="+mn-ea"/>
                <a:cs typeface="+mn-cs"/>
              </a:rPr>
              <a:t>redux</a:t>
            </a:r>
            <a:r>
              <a:rPr lang="zh-CN" altLang="en-US" sz="1200" b="0" i="0" kern="1200" dirty="0">
                <a:solidFill>
                  <a:schemeClr val="tx1"/>
                </a:solidFill>
                <a:effectLst/>
                <a:latin typeface="+mn-lt"/>
                <a:ea typeface="+mn-ea"/>
                <a:cs typeface="+mn-cs"/>
              </a:rPr>
              <a:t>相关概念</a:t>
            </a:r>
            <a:endParaRPr lang="zh-CN" altLang="en-US"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24</a:t>
            </a:fld>
            <a:endParaRPr lang="zh-CN" altLang="en-US"/>
          </a:p>
        </p:txBody>
      </p:sp>
    </p:spTree>
    <p:extLst>
      <p:ext uri="{BB962C8B-B14F-4D97-AF65-F5344CB8AC3E}">
        <p14:creationId xmlns:p14="http://schemas.microsoft.com/office/powerpoint/2010/main" val="38159557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Redux</a:t>
            </a:r>
            <a:r>
              <a:rPr lang="zh-CN" altLang="en-US" dirty="0"/>
              <a:t>由五大核心部分构成</a:t>
            </a:r>
            <a:endParaRPr lang="en-US" altLang="zh-CN" dirty="0"/>
          </a:p>
          <a:p>
            <a:endParaRPr lang="en-US" altLang="zh-CN" dirty="0"/>
          </a:p>
          <a:p>
            <a:r>
              <a:rPr lang="en-US" altLang="zh-CN" dirty="0"/>
              <a:t>Store</a:t>
            </a:r>
            <a:r>
              <a:rPr lang="zh-CN" altLang="en-US" dirty="0"/>
              <a:t>：全局保存状态的容器，所有的需要交互的数据都由</a:t>
            </a:r>
            <a:r>
              <a:rPr lang="en-US" altLang="zh-CN" dirty="0"/>
              <a:t>store</a:t>
            </a:r>
            <a:r>
              <a:rPr lang="zh-CN" altLang="en-US" dirty="0"/>
              <a:t>存储，全局仅有一个</a:t>
            </a:r>
            <a:r>
              <a:rPr lang="en-US" altLang="zh-CN" dirty="0"/>
              <a:t>store</a:t>
            </a:r>
          </a:p>
          <a:p>
            <a:r>
              <a:rPr lang="en-US" altLang="zh-CN" dirty="0"/>
              <a:t>state</a:t>
            </a:r>
            <a:r>
              <a:rPr lang="zh-CN" altLang="en-US" dirty="0"/>
              <a:t>：</a:t>
            </a:r>
            <a:r>
              <a:rPr lang="en-US" altLang="zh-CN" dirty="0"/>
              <a:t>store</a:t>
            </a:r>
            <a:r>
              <a:rPr lang="zh-CN" altLang="en-US" dirty="0"/>
              <a:t>保存所有的数据，但</a:t>
            </a:r>
            <a:r>
              <a:rPr lang="en-US" altLang="zh-CN" dirty="0"/>
              <a:t>store</a:t>
            </a:r>
            <a:r>
              <a:rPr lang="zh-CN" altLang="en-US" dirty="0"/>
              <a:t>的数据会时刻因用户操作也变化，但页面需要的是其中的部分数据，所以某一时点对</a:t>
            </a:r>
            <a:r>
              <a:rPr lang="en-US" altLang="zh-CN" dirty="0"/>
              <a:t>store</a:t>
            </a:r>
            <a:r>
              <a:rPr lang="zh-CN" altLang="en-US" dirty="0"/>
              <a:t>的数据截取就是</a:t>
            </a:r>
            <a:r>
              <a:rPr lang="en-US" altLang="zh-CN" dirty="0"/>
              <a:t>state</a:t>
            </a:r>
          </a:p>
          <a:p>
            <a:r>
              <a:rPr lang="en-US" altLang="zh-CN" dirty="0"/>
              <a:t>Action</a:t>
            </a:r>
            <a:r>
              <a:rPr lang="zh-CN" altLang="en-US" dirty="0"/>
              <a:t>：用户无法接触到</a:t>
            </a:r>
            <a:r>
              <a:rPr lang="en-US" altLang="zh-CN" dirty="0"/>
              <a:t>state</a:t>
            </a:r>
            <a:r>
              <a:rPr lang="zh-CN" altLang="en-US" dirty="0"/>
              <a:t>，但可以操作界面，所以通过界面来发出</a:t>
            </a:r>
            <a:r>
              <a:rPr lang="en-US" altLang="zh-CN" dirty="0"/>
              <a:t>action</a:t>
            </a:r>
            <a:r>
              <a:rPr lang="zh-CN" altLang="en-US" dirty="0"/>
              <a:t>通知</a:t>
            </a:r>
            <a:r>
              <a:rPr lang="en-US" altLang="zh-CN" dirty="0"/>
              <a:t>store</a:t>
            </a:r>
            <a:r>
              <a:rPr lang="zh-CN" altLang="en-US" dirty="0"/>
              <a:t>需要对数据进行操作来更新</a:t>
            </a:r>
            <a:r>
              <a:rPr lang="en-US" altLang="zh-CN" dirty="0"/>
              <a:t>state</a:t>
            </a:r>
            <a:r>
              <a:rPr lang="zh-CN" altLang="en-US" dirty="0"/>
              <a:t>，从而更新页面，实现用户操作</a:t>
            </a:r>
            <a:endParaRPr lang="en-US" altLang="zh-CN" dirty="0"/>
          </a:p>
          <a:p>
            <a:r>
              <a:rPr lang="en-US" altLang="zh-CN" dirty="0" err="1"/>
              <a:t>Store.dispatch</a:t>
            </a:r>
            <a:r>
              <a:rPr lang="en-US" altLang="zh-CN" dirty="0"/>
              <a:t>:</a:t>
            </a:r>
          </a:p>
          <a:p>
            <a:r>
              <a:rPr lang="en-US" altLang="zh-CN" dirty="0"/>
              <a:t>reducer</a:t>
            </a:r>
            <a:r>
              <a:rPr lang="zh-CN" altLang="en-US" dirty="0"/>
              <a:t>：页面发出</a:t>
            </a:r>
            <a:r>
              <a:rPr lang="en-US" altLang="zh-CN" dirty="0"/>
              <a:t>action</a:t>
            </a:r>
            <a:r>
              <a:rPr lang="zh-CN" altLang="en-US" dirty="0"/>
              <a:t>后，由</a:t>
            </a:r>
            <a:r>
              <a:rPr lang="en-US" altLang="zh-CN" dirty="0"/>
              <a:t>reducer</a:t>
            </a:r>
            <a:r>
              <a:rPr lang="zh-CN" altLang="en-US" dirty="0"/>
              <a:t>对</a:t>
            </a:r>
            <a:r>
              <a:rPr lang="en-US" altLang="zh-CN" dirty="0"/>
              <a:t>action</a:t>
            </a:r>
            <a:r>
              <a:rPr lang="zh-CN" altLang="en-US" dirty="0"/>
              <a:t>进行处理，并返回一个新的</a:t>
            </a:r>
            <a:r>
              <a:rPr lang="en-US" altLang="zh-CN" dirty="0"/>
              <a:t>state</a:t>
            </a:r>
            <a:endParaRPr lang="zh-CN" altLang="en-US"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25</a:t>
            </a:fld>
            <a:endParaRPr lang="zh-CN" altLang="en-US"/>
          </a:p>
        </p:txBody>
      </p:sp>
    </p:spTree>
    <p:extLst>
      <p:ext uri="{BB962C8B-B14F-4D97-AF65-F5344CB8AC3E}">
        <p14:creationId xmlns:p14="http://schemas.microsoft.com/office/powerpoint/2010/main" val="22778752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举一个简单地计数器的例子</a:t>
            </a:r>
            <a:endParaRPr lang="en-US" altLang="zh-CN" dirty="0"/>
          </a:p>
          <a:p>
            <a:endParaRPr lang="en-US" altLang="zh-CN" dirty="0"/>
          </a:p>
          <a:p>
            <a:r>
              <a:rPr lang="zh-CN" altLang="en-US" dirty="0"/>
              <a:t>左侧有一个</a:t>
            </a:r>
            <a:r>
              <a:rPr lang="en-US" altLang="zh-CN" dirty="0"/>
              <a:t>Counter</a:t>
            </a:r>
            <a:r>
              <a:rPr lang="zh-CN" altLang="en-US" dirty="0"/>
              <a:t>组件，会将传入的值作为点击次数显示出来，同时我们传入一个</a:t>
            </a:r>
            <a:r>
              <a:rPr lang="en-US" altLang="zh-CN" dirty="0"/>
              <a:t>store</a:t>
            </a:r>
            <a:r>
              <a:rPr lang="zh-CN" altLang="en-US" dirty="0"/>
              <a:t>进行状态保存</a:t>
            </a:r>
            <a:endParaRPr lang="en-US" altLang="zh-CN" dirty="0"/>
          </a:p>
          <a:p>
            <a:endParaRPr lang="en-US" altLang="zh-CN" dirty="0"/>
          </a:p>
          <a:p>
            <a:r>
              <a:rPr lang="zh-CN" altLang="en-US" dirty="0"/>
              <a:t>然后右侧，我们传入两个函数，一个让点击次数增加，一个减少，这两个函数都通过</a:t>
            </a:r>
            <a:r>
              <a:rPr lang="en-US" altLang="zh-CN" dirty="0" err="1"/>
              <a:t>store.dispatch</a:t>
            </a:r>
            <a:r>
              <a:rPr lang="zh-CN" altLang="en-US" dirty="0"/>
              <a:t>来发布一个</a:t>
            </a:r>
            <a:r>
              <a:rPr lang="en-US" altLang="zh-CN" dirty="0"/>
              <a:t>action,</a:t>
            </a:r>
            <a:r>
              <a:rPr lang="zh-CN" altLang="en-US" dirty="0"/>
              <a:t>但</a:t>
            </a:r>
            <a:r>
              <a:rPr lang="en-US" altLang="zh-CN" dirty="0"/>
              <a:t>action</a:t>
            </a:r>
            <a:r>
              <a:rPr lang="zh-CN" altLang="en-US" dirty="0"/>
              <a:t>的</a:t>
            </a:r>
            <a:r>
              <a:rPr lang="en-US" altLang="zh-CN" dirty="0"/>
              <a:t>type</a:t>
            </a:r>
            <a:r>
              <a:rPr lang="zh-CN" altLang="en-US" dirty="0"/>
              <a:t>不同，一个是增，一个是减</a:t>
            </a:r>
            <a:endParaRPr lang="en-US" altLang="zh-CN" dirty="0"/>
          </a:p>
          <a:p>
            <a:endParaRPr lang="en-US" altLang="zh-CN" dirty="0"/>
          </a:p>
          <a:p>
            <a:r>
              <a:rPr lang="zh-CN" altLang="en-US" dirty="0"/>
              <a:t>然后为加好和减号分别绑定传入的函数</a:t>
            </a:r>
            <a:endParaRPr lang="en-US" altLang="zh-CN" dirty="0"/>
          </a:p>
          <a:p>
            <a:endParaRPr lang="en-US" altLang="zh-CN" dirty="0"/>
          </a:p>
          <a:p>
            <a:r>
              <a:rPr lang="zh-CN" altLang="en-US" dirty="0"/>
              <a:t>现在每点一次加号，就发送一个增加的</a:t>
            </a:r>
            <a:r>
              <a:rPr lang="en-US" altLang="zh-CN" dirty="0"/>
              <a:t>action</a:t>
            </a:r>
            <a:r>
              <a:rPr lang="zh-CN" altLang="en-US" dirty="0"/>
              <a:t>，</a:t>
            </a:r>
            <a:r>
              <a:rPr lang="en-US" altLang="zh-CN" dirty="0"/>
              <a:t>reducer</a:t>
            </a:r>
            <a:r>
              <a:rPr lang="zh-CN" altLang="en-US" dirty="0"/>
              <a:t>接收到</a:t>
            </a:r>
            <a:r>
              <a:rPr lang="en-US" altLang="zh-CN" dirty="0"/>
              <a:t>action</a:t>
            </a:r>
            <a:r>
              <a:rPr lang="zh-CN" altLang="en-US" dirty="0"/>
              <a:t>后判断</a:t>
            </a:r>
            <a:r>
              <a:rPr lang="en-US" altLang="zh-CN" dirty="0"/>
              <a:t>type</a:t>
            </a:r>
            <a:r>
              <a:rPr lang="zh-CN" altLang="en-US" dirty="0"/>
              <a:t>，增就把</a:t>
            </a:r>
            <a:r>
              <a:rPr lang="en-US" altLang="zh-CN" dirty="0"/>
              <a:t>state+1</a:t>
            </a:r>
            <a:r>
              <a:rPr lang="zh-CN" altLang="en-US" dirty="0"/>
              <a:t>，否则</a:t>
            </a:r>
            <a:r>
              <a:rPr lang="en-US" altLang="zh-CN" dirty="0"/>
              <a:t>-1</a:t>
            </a:r>
            <a:r>
              <a:rPr lang="zh-CN" altLang="en-US" dirty="0"/>
              <a:t>，然后将新的</a:t>
            </a:r>
            <a:r>
              <a:rPr lang="en-US" altLang="zh-CN" dirty="0"/>
              <a:t>state</a:t>
            </a:r>
            <a:r>
              <a:rPr lang="zh-CN" altLang="en-US" dirty="0"/>
              <a:t>作为参数再传入</a:t>
            </a:r>
            <a:r>
              <a:rPr lang="en-US" altLang="zh-CN" dirty="0"/>
              <a:t>counter</a:t>
            </a:r>
            <a:r>
              <a:rPr lang="zh-CN" altLang="en-US" dirty="0"/>
              <a:t>组件，完成更新，就实现了一个简单的计数器</a:t>
            </a:r>
            <a:endParaRPr lang="en-US" altLang="zh-CN"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26</a:t>
            </a:fld>
            <a:endParaRPr lang="zh-CN" altLang="en-US"/>
          </a:p>
        </p:txBody>
      </p:sp>
    </p:spTree>
    <p:extLst>
      <p:ext uri="{BB962C8B-B14F-4D97-AF65-F5344CB8AC3E}">
        <p14:creationId xmlns:p14="http://schemas.microsoft.com/office/powerpoint/2010/main" val="15315467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a:t>
            </a:r>
            <a:r>
              <a:rPr lang="en-US" altLang="zh-CN" dirty="0"/>
              <a:t>redux</a:t>
            </a:r>
            <a:r>
              <a:rPr lang="zh-CN" altLang="en-US" dirty="0"/>
              <a:t>的数据流结构图</a:t>
            </a:r>
            <a:endParaRPr lang="en-US" altLang="zh-CN" dirty="0"/>
          </a:p>
          <a:p>
            <a:endParaRPr lang="en-US" altLang="zh-CN" dirty="0"/>
          </a:p>
          <a:p>
            <a:r>
              <a:rPr lang="en-US" altLang="zh-CN" dirty="0"/>
              <a:t>Container</a:t>
            </a:r>
            <a:r>
              <a:rPr lang="zh-CN" altLang="en-US" dirty="0"/>
              <a:t>相当于小程序页面的</a:t>
            </a:r>
            <a:r>
              <a:rPr lang="en-US" altLang="zh-CN" dirty="0" err="1"/>
              <a:t>js</a:t>
            </a:r>
            <a:r>
              <a:rPr lang="zh-CN" altLang="en-US" dirty="0"/>
              <a:t>文件，</a:t>
            </a:r>
            <a:r>
              <a:rPr lang="en-US" altLang="zh-CN" dirty="0"/>
              <a:t>view</a:t>
            </a:r>
            <a:r>
              <a:rPr lang="zh-CN" altLang="en-US" dirty="0"/>
              <a:t>是</a:t>
            </a:r>
            <a:r>
              <a:rPr lang="en-US" altLang="zh-CN" dirty="0" err="1"/>
              <a:t>wxml</a:t>
            </a:r>
            <a:r>
              <a:rPr lang="zh-CN" altLang="en-US" dirty="0"/>
              <a:t>文件，用户点击</a:t>
            </a:r>
            <a:r>
              <a:rPr lang="en-US" altLang="zh-CN" dirty="0"/>
              <a:t>view</a:t>
            </a:r>
            <a:r>
              <a:rPr lang="zh-CN" altLang="en-US" dirty="0"/>
              <a:t>发起点击事件，</a:t>
            </a:r>
            <a:r>
              <a:rPr lang="en-US" altLang="zh-CN" dirty="0"/>
              <a:t>container</a:t>
            </a:r>
            <a:r>
              <a:rPr lang="zh-CN" altLang="en-US" dirty="0"/>
              <a:t>就根据事件发一个</a:t>
            </a:r>
            <a:r>
              <a:rPr lang="en-US" altLang="zh-CN" dirty="0"/>
              <a:t>action</a:t>
            </a:r>
            <a:r>
              <a:rPr lang="zh-CN" altLang="en-US" dirty="0"/>
              <a:t>给</a:t>
            </a:r>
            <a:r>
              <a:rPr lang="en-US" altLang="zh-CN" dirty="0"/>
              <a:t>store</a:t>
            </a:r>
            <a:r>
              <a:rPr lang="zh-CN" altLang="en-US" dirty="0"/>
              <a:t>，由</a:t>
            </a:r>
            <a:r>
              <a:rPr lang="en-US" altLang="zh-CN" dirty="0"/>
              <a:t>reducer</a:t>
            </a:r>
            <a:r>
              <a:rPr lang="zh-CN" altLang="en-US" dirty="0"/>
              <a:t>处理后产生一个新的</a:t>
            </a:r>
            <a:r>
              <a:rPr lang="en-US" altLang="zh-CN" dirty="0"/>
              <a:t>state</a:t>
            </a:r>
            <a:r>
              <a:rPr lang="zh-CN" altLang="en-US" dirty="0"/>
              <a:t>引发页面重新渲染，完成数据交互</a:t>
            </a:r>
            <a:endParaRPr lang="en-US" altLang="zh-CN" dirty="0"/>
          </a:p>
          <a:p>
            <a:endParaRPr lang="en-US" altLang="zh-CN" dirty="0"/>
          </a:p>
          <a:p>
            <a:r>
              <a:rPr lang="zh-CN" altLang="en-US" dirty="0"/>
              <a:t>因为</a:t>
            </a:r>
            <a:r>
              <a:rPr lang="en-US" altLang="zh-CN" dirty="0"/>
              <a:t>store</a:t>
            </a:r>
            <a:r>
              <a:rPr lang="zh-CN" altLang="en-US" dirty="0"/>
              <a:t>全局只有一个，</a:t>
            </a:r>
            <a:r>
              <a:rPr lang="en-US" altLang="zh-CN" dirty="0"/>
              <a:t>Redux</a:t>
            </a:r>
            <a:r>
              <a:rPr lang="zh-CN" altLang="en-US" dirty="0"/>
              <a:t>也能凭借整个流程完成任何页面之间的数据沟通</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27</a:t>
            </a:fld>
            <a:endParaRPr lang="zh-CN" altLang="en-US"/>
          </a:p>
        </p:txBody>
      </p:sp>
    </p:spTree>
    <p:extLst>
      <p:ext uri="{BB962C8B-B14F-4D97-AF65-F5344CB8AC3E}">
        <p14:creationId xmlns:p14="http://schemas.microsoft.com/office/powerpoint/2010/main" val="1881217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然后我又从</a:t>
            </a:r>
            <a:r>
              <a:rPr lang="en-US" altLang="zh-CN" dirty="0" err="1"/>
              <a:t>github</a:t>
            </a:r>
            <a:r>
              <a:rPr lang="zh-CN" altLang="en-US" dirty="0"/>
              <a:t>上学了一个用</a:t>
            </a:r>
            <a:r>
              <a:rPr lang="en-US" altLang="zh-CN" dirty="0"/>
              <a:t>taro</a:t>
            </a:r>
            <a:r>
              <a:rPr lang="zh-CN" altLang="en-US" dirty="0"/>
              <a:t>写的网抑云小程序</a:t>
            </a:r>
            <a:endParaRPr lang="en-US" altLang="zh-CN" dirty="0"/>
          </a:p>
          <a:p>
            <a:endParaRPr lang="en-US" altLang="zh-CN" dirty="0"/>
          </a:p>
          <a:p>
            <a:r>
              <a:rPr lang="zh-CN" altLang="en-US" dirty="0"/>
              <a:t>他的功能和我之前那个差不多，但小程序的所有数据都用</a:t>
            </a:r>
            <a:r>
              <a:rPr lang="en-US" altLang="zh-CN" dirty="0"/>
              <a:t>redux</a:t>
            </a:r>
            <a:r>
              <a:rPr lang="zh-CN" altLang="en-US" dirty="0"/>
              <a:t>进行管理</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28</a:t>
            </a:fld>
            <a:endParaRPr lang="zh-CN" altLang="en-US"/>
          </a:p>
        </p:txBody>
      </p:sp>
    </p:spTree>
    <p:extLst>
      <p:ext uri="{BB962C8B-B14F-4D97-AF65-F5344CB8AC3E}">
        <p14:creationId xmlns:p14="http://schemas.microsoft.com/office/powerpoint/2010/main" val="13394027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举一个简单地例子</a:t>
            </a:r>
            <a:endParaRPr lang="en-US" altLang="zh-CN" dirty="0"/>
          </a:p>
          <a:p>
            <a:endParaRPr lang="en-US" altLang="zh-CN" dirty="0"/>
          </a:p>
          <a:p>
            <a:r>
              <a:rPr lang="zh-CN" altLang="en-US" dirty="0"/>
              <a:t>项目中</a:t>
            </a:r>
            <a:r>
              <a:rPr lang="en-US" altLang="zh-CN" dirty="0"/>
              <a:t>constants</a:t>
            </a:r>
            <a:r>
              <a:rPr lang="zh-CN" altLang="en-US" dirty="0"/>
              <a:t>专门用于定义</a:t>
            </a:r>
            <a:r>
              <a:rPr lang="en-US" altLang="zh-CN" dirty="0"/>
              <a:t>action</a:t>
            </a:r>
            <a:r>
              <a:rPr lang="zh-CN" altLang="en-US" dirty="0"/>
              <a:t>的</a:t>
            </a:r>
            <a:r>
              <a:rPr lang="en-US" altLang="zh-CN" dirty="0"/>
              <a:t>type</a:t>
            </a:r>
            <a:r>
              <a:rPr lang="zh-CN" altLang="en-US" dirty="0"/>
              <a:t>类型</a:t>
            </a:r>
            <a:endParaRPr lang="en-US" altLang="zh-CN" dirty="0"/>
          </a:p>
          <a:p>
            <a:r>
              <a:rPr lang="en-US" altLang="zh-CN" dirty="0"/>
              <a:t>Actions</a:t>
            </a:r>
            <a:r>
              <a:rPr lang="zh-CN" altLang="en-US" dirty="0"/>
              <a:t>目录用于构造</a:t>
            </a:r>
            <a:r>
              <a:rPr lang="en-US" altLang="zh-CN" dirty="0" err="1"/>
              <a:t>ation</a:t>
            </a:r>
            <a:endParaRPr lang="en-US" altLang="zh-CN" dirty="0"/>
          </a:p>
          <a:p>
            <a:r>
              <a:rPr lang="en-US" altLang="zh-CN" dirty="0"/>
              <a:t>Reducer</a:t>
            </a:r>
            <a:r>
              <a:rPr lang="zh-CN" altLang="en-US" dirty="0"/>
              <a:t>目录用于处理</a:t>
            </a:r>
            <a:r>
              <a:rPr lang="en-US" altLang="zh-CN" dirty="0"/>
              <a:t>reducer</a:t>
            </a:r>
            <a:r>
              <a:rPr lang="zh-CN" altLang="en-US" dirty="0"/>
              <a:t>代码</a:t>
            </a:r>
            <a:endParaRPr lang="en-US" altLang="zh-CN" dirty="0"/>
          </a:p>
          <a:p>
            <a:endParaRPr lang="en-US" altLang="zh-CN" dirty="0"/>
          </a:p>
          <a:p>
            <a:r>
              <a:rPr lang="zh-CN" altLang="en-US" dirty="0"/>
              <a:t>然后在各个页面中使用</a:t>
            </a:r>
            <a:r>
              <a:rPr lang="en-US" altLang="zh-CN" dirty="0"/>
              <a:t>connect</a:t>
            </a:r>
            <a:r>
              <a:rPr lang="zh-CN" altLang="en-US" dirty="0"/>
              <a:t>函数将</a:t>
            </a:r>
            <a:r>
              <a:rPr lang="en-US" altLang="zh-CN" dirty="0"/>
              <a:t>dispatch</a:t>
            </a:r>
            <a:r>
              <a:rPr lang="zh-CN" altLang="en-US" dirty="0"/>
              <a:t>回调和</a:t>
            </a:r>
            <a:r>
              <a:rPr lang="en-US" altLang="zh-CN" dirty="0"/>
              <a:t>state</a:t>
            </a:r>
            <a:r>
              <a:rPr lang="zh-CN" altLang="en-US" dirty="0"/>
              <a:t>中的数据传入页面中，实现</a:t>
            </a:r>
            <a:r>
              <a:rPr lang="en-US" altLang="zh-CN" dirty="0"/>
              <a:t>redux</a:t>
            </a:r>
            <a:r>
              <a:rPr lang="zh-CN" altLang="en-US" dirty="0"/>
              <a:t>的数据流</a:t>
            </a:r>
            <a:endParaRPr lang="en-US" altLang="zh-CN" dirty="0"/>
          </a:p>
          <a:p>
            <a:endParaRPr lang="en-US" altLang="zh-CN" dirty="0"/>
          </a:p>
          <a:p>
            <a:r>
              <a:rPr lang="zh-CN" altLang="en-US" dirty="0"/>
              <a:t>可以看出来使用</a:t>
            </a:r>
            <a:r>
              <a:rPr lang="en-US" altLang="zh-CN" dirty="0"/>
              <a:t>redux</a:t>
            </a:r>
            <a:r>
              <a:rPr lang="zh-CN" altLang="en-US" dirty="0"/>
              <a:t>会多出来很多内容，但是</a:t>
            </a:r>
            <a:r>
              <a:rPr lang="en-US" altLang="zh-CN" dirty="0"/>
              <a:t>redux</a:t>
            </a:r>
            <a:r>
              <a:rPr lang="zh-CN" altLang="en-US" dirty="0"/>
              <a:t>的也牢牢约束了代码结构，五大核心缺一不可，对大型项目中的多成员合作变成十分有必要</a:t>
            </a:r>
            <a:endParaRPr lang="en-US" altLang="zh-CN"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29</a:t>
            </a:fld>
            <a:endParaRPr lang="zh-CN" altLang="en-US"/>
          </a:p>
        </p:txBody>
      </p:sp>
    </p:spTree>
    <p:extLst>
      <p:ext uri="{BB962C8B-B14F-4D97-AF65-F5344CB8AC3E}">
        <p14:creationId xmlns:p14="http://schemas.microsoft.com/office/powerpoint/2010/main" val="2305794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首先我向大家介绍一下大家每天都在用的微信小程序相关的一些内容</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3</a:t>
            </a:fld>
            <a:endParaRPr lang="zh-CN" altLang="en-US"/>
          </a:p>
        </p:txBody>
      </p:sp>
    </p:spTree>
    <p:extLst>
      <p:ext uri="{BB962C8B-B14F-4D97-AF65-F5344CB8AC3E}">
        <p14:creationId xmlns:p14="http://schemas.microsoft.com/office/powerpoint/2010/main" val="26944062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Taro</a:t>
            </a:r>
            <a:r>
              <a:rPr lang="zh-CN" altLang="en-US" sz="1200" b="0" i="0" kern="1200" dirty="0">
                <a:solidFill>
                  <a:schemeClr val="tx1"/>
                </a:solidFill>
                <a:effectLst/>
                <a:latin typeface="+mn-lt"/>
                <a:ea typeface="+mn-ea"/>
                <a:cs typeface="+mn-cs"/>
              </a:rPr>
              <a:t>除了使用</a:t>
            </a:r>
            <a:r>
              <a:rPr lang="en-US" altLang="zh-CN" sz="1200" b="0" i="0" kern="1200" dirty="0">
                <a:solidFill>
                  <a:schemeClr val="tx1"/>
                </a:solidFill>
                <a:effectLst/>
                <a:latin typeface="+mn-lt"/>
                <a:ea typeface="+mn-ea"/>
                <a:cs typeface="+mn-cs"/>
              </a:rPr>
              <a:t>redux</a:t>
            </a:r>
            <a:r>
              <a:rPr lang="zh-CN" altLang="en-US" sz="1200" b="0" i="0" kern="1200" dirty="0">
                <a:solidFill>
                  <a:schemeClr val="tx1"/>
                </a:solidFill>
                <a:effectLst/>
                <a:latin typeface="+mn-lt"/>
                <a:ea typeface="+mn-ea"/>
                <a:cs typeface="+mn-cs"/>
              </a:rPr>
              <a:t>之外，</a:t>
            </a:r>
            <a:r>
              <a:rPr lang="en-US" altLang="zh-CN" sz="1200" b="0" i="0" kern="1200" dirty="0">
                <a:solidFill>
                  <a:schemeClr val="tx1"/>
                </a:solidFill>
                <a:effectLst/>
                <a:latin typeface="+mn-lt"/>
                <a:ea typeface="+mn-ea"/>
                <a:cs typeface="+mn-cs"/>
              </a:rPr>
              <a:t>taro3</a:t>
            </a:r>
            <a:r>
              <a:rPr lang="zh-CN" altLang="en-US" sz="1200" b="0" i="0" kern="1200" dirty="0">
                <a:solidFill>
                  <a:schemeClr val="tx1"/>
                </a:solidFill>
                <a:effectLst/>
                <a:latin typeface="+mn-lt"/>
                <a:ea typeface="+mn-ea"/>
                <a:cs typeface="+mn-cs"/>
              </a:rPr>
              <a:t>也引入了</a:t>
            </a:r>
            <a:r>
              <a:rPr lang="en-US" altLang="zh-CN" sz="1200" b="0" i="0" kern="1200" dirty="0">
                <a:solidFill>
                  <a:schemeClr val="tx1"/>
                </a:solidFill>
                <a:effectLst/>
                <a:latin typeface="+mn-lt"/>
                <a:ea typeface="+mn-ea"/>
                <a:cs typeface="+mn-cs"/>
              </a:rPr>
              <a:t>react</a:t>
            </a:r>
            <a:r>
              <a:rPr lang="zh-CN" altLang="en-US" sz="1200" b="0" i="0" kern="1200" dirty="0">
                <a:solidFill>
                  <a:schemeClr val="tx1"/>
                </a:solidFill>
                <a:effectLst/>
                <a:latin typeface="+mn-lt"/>
                <a:ea typeface="+mn-ea"/>
                <a:cs typeface="+mn-cs"/>
              </a:rPr>
              <a:t>中十分受欢迎的</a:t>
            </a:r>
            <a:r>
              <a:rPr lang="en-US" altLang="zh-CN" sz="1200" b="0" i="0" kern="1200" dirty="0">
                <a:solidFill>
                  <a:schemeClr val="tx1"/>
                </a:solidFill>
                <a:effectLst/>
                <a:latin typeface="+mn-lt"/>
                <a:ea typeface="+mn-ea"/>
                <a:cs typeface="+mn-cs"/>
              </a:rPr>
              <a:t>hook</a:t>
            </a:r>
            <a:r>
              <a:rPr lang="zh-CN" altLang="en-US" sz="1200" b="0" i="0" kern="1200" dirty="0">
                <a:solidFill>
                  <a:schemeClr val="tx1"/>
                </a:solidFill>
                <a:effectLst/>
                <a:latin typeface="+mn-lt"/>
                <a:ea typeface="+mn-ea"/>
                <a:cs typeface="+mn-cs"/>
              </a:rPr>
              <a:t>概念，使用函数而非</a:t>
            </a:r>
            <a:r>
              <a:rPr lang="en-US" altLang="zh-CN" sz="1200" b="0" i="0" kern="1200" dirty="0">
                <a:solidFill>
                  <a:schemeClr val="tx1"/>
                </a:solidFill>
                <a:effectLst/>
                <a:latin typeface="+mn-lt"/>
                <a:ea typeface="+mn-ea"/>
                <a:cs typeface="+mn-cs"/>
              </a:rPr>
              <a:t>class</a:t>
            </a:r>
            <a:r>
              <a:rPr lang="zh-CN" altLang="en-US" sz="1200" b="0" i="0" kern="1200" dirty="0">
                <a:solidFill>
                  <a:schemeClr val="tx1"/>
                </a:solidFill>
                <a:effectLst/>
                <a:latin typeface="+mn-lt"/>
                <a:ea typeface="+mn-ea"/>
                <a:cs typeface="+mn-cs"/>
              </a:rPr>
              <a:t>来实现组件式变成</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1" i="0" kern="1200" dirty="0">
                <a:solidFill>
                  <a:schemeClr val="tx1"/>
                </a:solidFill>
                <a:effectLst/>
                <a:latin typeface="+mn-lt"/>
                <a:ea typeface="+mn-ea"/>
                <a:cs typeface="+mn-cs"/>
              </a:rPr>
              <a:t>Hook </a:t>
            </a:r>
            <a:r>
              <a:rPr lang="zh-CN" altLang="en-US" sz="1200" b="1" i="0" kern="1200" dirty="0">
                <a:solidFill>
                  <a:schemeClr val="tx1"/>
                </a:solidFill>
                <a:effectLst/>
                <a:latin typeface="+mn-lt"/>
                <a:ea typeface="+mn-ea"/>
                <a:cs typeface="+mn-cs"/>
              </a:rPr>
              <a:t>使你在无需修改组件结构的情况下复用状态逻辑。</a:t>
            </a:r>
            <a:r>
              <a:rPr lang="en-US" altLang="zh-CN" sz="1200" b="1" i="0" kern="1200" dirty="0">
                <a:solidFill>
                  <a:schemeClr val="tx1"/>
                </a:solidFill>
                <a:effectLst/>
                <a:latin typeface="+mn-lt"/>
                <a:ea typeface="+mn-ea"/>
                <a:cs typeface="+mn-cs"/>
              </a:rPr>
              <a:t>Hook </a:t>
            </a:r>
            <a:r>
              <a:rPr lang="zh-CN" altLang="en-US" sz="1200" b="1" i="0" kern="1200" dirty="0">
                <a:solidFill>
                  <a:schemeClr val="tx1"/>
                </a:solidFill>
                <a:effectLst/>
                <a:latin typeface="+mn-lt"/>
                <a:ea typeface="+mn-ea"/>
                <a:cs typeface="+mn-cs"/>
              </a:rPr>
              <a:t>使你在非 </a:t>
            </a:r>
            <a:r>
              <a:rPr lang="en-US" altLang="zh-CN" sz="1200" b="1" i="0" kern="1200" dirty="0">
                <a:solidFill>
                  <a:schemeClr val="tx1"/>
                </a:solidFill>
                <a:effectLst/>
                <a:latin typeface="+mn-lt"/>
                <a:ea typeface="+mn-ea"/>
                <a:cs typeface="+mn-cs"/>
              </a:rPr>
              <a:t>class </a:t>
            </a:r>
            <a:r>
              <a:rPr lang="zh-CN" altLang="en-US" sz="1200" b="1" i="0" kern="1200" dirty="0">
                <a:solidFill>
                  <a:schemeClr val="tx1"/>
                </a:solidFill>
                <a:effectLst/>
                <a:latin typeface="+mn-lt"/>
                <a:ea typeface="+mn-ea"/>
                <a:cs typeface="+mn-cs"/>
              </a:rPr>
              <a:t>的情况下可以使用更多的 </a:t>
            </a:r>
            <a:r>
              <a:rPr lang="en-US" altLang="zh-CN" sz="1200" b="1" i="0" kern="1200" dirty="0">
                <a:solidFill>
                  <a:schemeClr val="tx1"/>
                </a:solidFill>
                <a:effectLst/>
                <a:latin typeface="+mn-lt"/>
                <a:ea typeface="+mn-ea"/>
                <a:cs typeface="+mn-cs"/>
              </a:rPr>
              <a:t>React </a:t>
            </a:r>
            <a:r>
              <a:rPr lang="zh-CN" altLang="en-US" sz="1200" b="1" i="0" kern="1200" dirty="0">
                <a:solidFill>
                  <a:schemeClr val="tx1"/>
                </a:solidFill>
                <a:effectLst/>
                <a:latin typeface="+mn-lt"/>
                <a:ea typeface="+mn-ea"/>
                <a:cs typeface="+mn-cs"/>
              </a:rPr>
              <a:t>特性。</a:t>
            </a:r>
            <a:endParaRPr lang="en-US" altLang="zh-CN" sz="1200" b="1" i="0" kern="1200" dirty="0">
              <a:solidFill>
                <a:schemeClr val="tx1"/>
              </a:solidFill>
              <a:effectLst/>
              <a:latin typeface="+mn-lt"/>
              <a:ea typeface="+mn-ea"/>
              <a:cs typeface="+mn-cs"/>
            </a:endParaRPr>
          </a:p>
          <a:p>
            <a:endParaRPr lang="en-US" altLang="zh-CN" sz="1200" b="1" i="0" kern="1200" dirty="0">
              <a:solidFill>
                <a:schemeClr val="tx1"/>
              </a:solidFill>
              <a:effectLst/>
              <a:latin typeface="+mn-lt"/>
              <a:ea typeface="+mn-ea"/>
              <a:cs typeface="+mn-cs"/>
            </a:endParaRPr>
          </a:p>
          <a:p>
            <a:r>
              <a:rPr lang="en-US" altLang="zh-CN" sz="1200" b="1" i="0" kern="1200" dirty="0">
                <a:solidFill>
                  <a:schemeClr val="tx1"/>
                </a:solidFill>
                <a:effectLst/>
                <a:latin typeface="+mn-lt"/>
                <a:ea typeface="+mn-ea"/>
                <a:cs typeface="+mn-cs"/>
              </a:rPr>
              <a:t>Taro</a:t>
            </a:r>
            <a:r>
              <a:rPr lang="zh-CN" altLang="en-US" sz="1200" b="1" i="0" kern="1200" dirty="0">
                <a:solidFill>
                  <a:schemeClr val="tx1"/>
                </a:solidFill>
                <a:effectLst/>
                <a:latin typeface="+mn-lt"/>
                <a:ea typeface="+mn-ea"/>
                <a:cs typeface="+mn-cs"/>
              </a:rPr>
              <a:t>在</a:t>
            </a:r>
            <a:r>
              <a:rPr lang="en-US" altLang="zh-CN" sz="1200" b="1" i="0" kern="1200" dirty="0" err="1">
                <a:solidFill>
                  <a:schemeClr val="tx1"/>
                </a:solidFill>
                <a:effectLst/>
                <a:latin typeface="+mn-lt"/>
                <a:ea typeface="+mn-ea"/>
                <a:cs typeface="+mn-cs"/>
              </a:rPr>
              <a:t>reaact</a:t>
            </a:r>
            <a:r>
              <a:rPr lang="zh-CN" altLang="en-US" sz="1200" b="1" i="0" kern="1200" dirty="0">
                <a:solidFill>
                  <a:schemeClr val="tx1"/>
                </a:solidFill>
                <a:effectLst/>
                <a:latin typeface="+mn-lt"/>
                <a:ea typeface="+mn-ea"/>
                <a:cs typeface="+mn-cs"/>
              </a:rPr>
              <a:t>提供的</a:t>
            </a:r>
            <a:r>
              <a:rPr lang="en-US" altLang="zh-CN" sz="1200" b="1" i="0" kern="1200" dirty="0" err="1">
                <a:solidFill>
                  <a:schemeClr val="tx1"/>
                </a:solidFill>
                <a:effectLst/>
                <a:latin typeface="+mn-lt"/>
                <a:ea typeface="+mn-ea"/>
                <a:cs typeface="+mn-cs"/>
              </a:rPr>
              <a:t>hooksapi</a:t>
            </a:r>
            <a:r>
              <a:rPr lang="zh-CN" altLang="en-US" sz="1200" b="1" i="0" kern="1200" dirty="0">
                <a:solidFill>
                  <a:schemeClr val="tx1"/>
                </a:solidFill>
                <a:effectLst/>
                <a:latin typeface="+mn-lt"/>
                <a:ea typeface="+mn-ea"/>
                <a:cs typeface="+mn-cs"/>
              </a:rPr>
              <a:t>基础上又增加了许多自己的</a:t>
            </a:r>
            <a:r>
              <a:rPr lang="en-US" altLang="zh-CN" sz="1200" b="1" i="0" kern="1200" dirty="0" err="1">
                <a:solidFill>
                  <a:schemeClr val="tx1"/>
                </a:solidFill>
                <a:effectLst/>
                <a:latin typeface="+mn-lt"/>
                <a:ea typeface="+mn-ea"/>
                <a:cs typeface="+mn-cs"/>
              </a:rPr>
              <a:t>api</a:t>
            </a:r>
            <a:r>
              <a:rPr lang="zh-CN" altLang="en-US" sz="1200" b="1" i="0" kern="1200" dirty="0">
                <a:solidFill>
                  <a:schemeClr val="tx1"/>
                </a:solidFill>
                <a:effectLst/>
                <a:latin typeface="+mn-lt"/>
                <a:ea typeface="+mn-ea"/>
                <a:cs typeface="+mn-cs"/>
              </a:rPr>
              <a:t>，个人认为这些</a:t>
            </a:r>
            <a:r>
              <a:rPr lang="en-US" altLang="zh-CN" sz="1200" b="1" i="0" kern="1200" dirty="0" err="1">
                <a:solidFill>
                  <a:schemeClr val="tx1"/>
                </a:solidFill>
                <a:effectLst/>
                <a:latin typeface="+mn-lt"/>
                <a:ea typeface="+mn-ea"/>
                <a:cs typeface="+mn-cs"/>
              </a:rPr>
              <a:t>api</a:t>
            </a:r>
            <a:r>
              <a:rPr lang="zh-CN" altLang="en-US" sz="1200" b="1" i="0" kern="1200" dirty="0">
                <a:solidFill>
                  <a:schemeClr val="tx1"/>
                </a:solidFill>
                <a:effectLst/>
                <a:latin typeface="+mn-lt"/>
                <a:ea typeface="+mn-ea"/>
                <a:cs typeface="+mn-cs"/>
              </a:rPr>
              <a:t>用到时再看就可以，具体的我也没有具体研究，这里我就不细讲</a:t>
            </a:r>
            <a:endParaRPr lang="en-US" altLang="zh-CN" sz="1200" b="1"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30</a:t>
            </a:fld>
            <a:endParaRPr lang="zh-CN" altLang="en-US"/>
          </a:p>
        </p:txBody>
      </p:sp>
    </p:spTree>
    <p:extLst>
      <p:ext uri="{BB962C8B-B14F-4D97-AF65-F5344CB8AC3E}">
        <p14:creationId xmlns:p14="http://schemas.microsoft.com/office/powerpoint/2010/main" val="22451690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最后简单做个总结</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31</a:t>
            </a:fld>
            <a:endParaRPr lang="zh-CN" altLang="en-US"/>
          </a:p>
        </p:txBody>
      </p:sp>
    </p:spTree>
    <p:extLst>
      <p:ext uri="{BB962C8B-B14F-4D97-AF65-F5344CB8AC3E}">
        <p14:creationId xmlns:p14="http://schemas.microsoft.com/office/powerpoint/2010/main" val="9899777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dirty="0"/>
              <a:t>为什么选择</a:t>
            </a:r>
            <a:r>
              <a:rPr lang="en-US" altLang="zh-CN" sz="1000" dirty="0"/>
              <a:t>Taro</a:t>
            </a:r>
            <a:r>
              <a:rPr lang="zh-CN" altLang="en-US" sz="1000" dirty="0"/>
              <a:t>这个框架来进行小程序的开发。</a:t>
            </a:r>
            <a:endParaRPr lang="en-US" altLang="zh-CN" sz="1000" dirty="0"/>
          </a:p>
          <a:p>
            <a:endParaRPr lang="en-US" altLang="zh-CN" sz="1000" dirty="0"/>
          </a:p>
          <a:p>
            <a:r>
              <a:rPr lang="zh-CN" altLang="en-US" sz="1000" dirty="0"/>
              <a:t>首先我认为作为小程序前端开发，熟悉网页前端开发的工程师肯定更愿意接受类似</a:t>
            </a:r>
            <a:r>
              <a:rPr lang="en-US" altLang="zh-CN" sz="1000" dirty="0"/>
              <a:t>react</a:t>
            </a:r>
            <a:r>
              <a:rPr lang="zh-CN" altLang="en-US" sz="1000" dirty="0"/>
              <a:t>、</a:t>
            </a:r>
            <a:r>
              <a:rPr lang="en-US" altLang="zh-CN" sz="1000" dirty="0" err="1"/>
              <a:t>vue</a:t>
            </a:r>
            <a:r>
              <a:rPr lang="zh-CN" altLang="en-US" sz="1000" dirty="0"/>
              <a:t>这些前端开发框架来统一进行开发，虽然原生小程序开发已经借鉴了相关的框架经验，但</a:t>
            </a:r>
            <a:r>
              <a:rPr lang="en-US" altLang="zh-CN" sz="1000" dirty="0" err="1"/>
              <a:t>wxml</a:t>
            </a:r>
            <a:r>
              <a:rPr lang="zh-CN" altLang="en-US" sz="1000" dirty="0"/>
              <a:t>和</a:t>
            </a:r>
            <a:r>
              <a:rPr lang="en-US" altLang="zh-CN" sz="1000" dirty="0" err="1"/>
              <a:t>wxss</a:t>
            </a:r>
            <a:r>
              <a:rPr lang="zh-CN" altLang="en-US" sz="1000" dirty="0"/>
              <a:t>等的学习还是需要一定的代价。而</a:t>
            </a:r>
            <a:r>
              <a:rPr lang="en-US" altLang="zh-CN" sz="1000" dirty="0"/>
              <a:t>Taro</a:t>
            </a:r>
            <a:r>
              <a:rPr lang="zh-CN" altLang="en-US" sz="1000" dirty="0"/>
              <a:t>提供了类</a:t>
            </a:r>
            <a:r>
              <a:rPr lang="en-US" altLang="zh-CN" sz="1000" dirty="0"/>
              <a:t>React</a:t>
            </a:r>
            <a:r>
              <a:rPr lang="zh-CN" altLang="en-US" sz="1000" dirty="0"/>
              <a:t>、类</a:t>
            </a:r>
            <a:r>
              <a:rPr lang="en-US" altLang="zh-CN" sz="1000" dirty="0" err="1"/>
              <a:t>vue</a:t>
            </a:r>
            <a:r>
              <a:rPr lang="zh-CN" altLang="en-US" sz="1000" dirty="0"/>
              <a:t>的开发风格，可以为开发者提供统一的技术栈，快速上手。</a:t>
            </a:r>
            <a:endParaRPr lang="en-US" altLang="zh-CN" sz="1000" dirty="0"/>
          </a:p>
          <a:p>
            <a:endParaRPr lang="en-US" altLang="zh-CN" sz="1000" dirty="0"/>
          </a:p>
          <a:p>
            <a:r>
              <a:rPr lang="zh-CN" altLang="en-US" sz="1000" dirty="0"/>
              <a:t>其次，</a:t>
            </a:r>
            <a:r>
              <a:rPr lang="en-US" altLang="zh-CN" sz="1000" dirty="0"/>
              <a:t>taro</a:t>
            </a:r>
            <a:r>
              <a:rPr lang="zh-CN" altLang="en-US" sz="1000" dirty="0"/>
              <a:t>引入现在前端开发流程中的技术要点，使用</a:t>
            </a:r>
            <a:r>
              <a:rPr lang="en-US" altLang="zh-CN" sz="1000" dirty="0" err="1"/>
              <a:t>npm</a:t>
            </a:r>
            <a:r>
              <a:rPr lang="zh-CN" altLang="en-US" sz="1000" dirty="0"/>
              <a:t>管理依赖包，支持</a:t>
            </a:r>
            <a:r>
              <a:rPr lang="en-US" altLang="zh-CN" sz="1000" dirty="0"/>
              <a:t>eslint6</a:t>
            </a:r>
            <a:r>
              <a:rPr lang="zh-CN" altLang="en-US" sz="1000" dirty="0"/>
              <a:t>以上代码规范以及</a:t>
            </a:r>
            <a:r>
              <a:rPr lang="en-US" altLang="zh-CN" sz="1000" dirty="0"/>
              <a:t>less</a:t>
            </a:r>
            <a:r>
              <a:rPr lang="zh-CN" altLang="en-US" sz="1000" dirty="0"/>
              <a:t>等</a:t>
            </a:r>
            <a:r>
              <a:rPr lang="en-US" altLang="zh-CN" sz="1000" dirty="0" err="1"/>
              <a:t>css</a:t>
            </a:r>
            <a:r>
              <a:rPr lang="zh-CN" altLang="en-US" sz="1000" dirty="0"/>
              <a:t>后处理器，能够更加方便地对项目进行管理。</a:t>
            </a:r>
            <a:endParaRPr lang="en-US" altLang="zh-CN" sz="1000" dirty="0"/>
          </a:p>
          <a:p>
            <a:endParaRPr lang="en-US" altLang="zh-CN" sz="1000" dirty="0"/>
          </a:p>
          <a:p>
            <a:r>
              <a:rPr lang="zh-CN" altLang="en-US" sz="1000" dirty="0"/>
              <a:t>而且</a:t>
            </a:r>
            <a:r>
              <a:rPr lang="en-US" altLang="zh-CN" sz="1000" dirty="0"/>
              <a:t>taro</a:t>
            </a:r>
            <a:r>
              <a:rPr lang="zh-CN" altLang="en-US" sz="1000" dirty="0"/>
              <a:t>同时支持</a:t>
            </a:r>
            <a:r>
              <a:rPr lang="en-US" altLang="zh-CN" sz="1000" dirty="0" err="1"/>
              <a:t>ts</a:t>
            </a:r>
            <a:r>
              <a:rPr lang="zh-CN" altLang="en-US" sz="1000" dirty="0"/>
              <a:t>和</a:t>
            </a:r>
            <a:r>
              <a:rPr lang="en-US" altLang="zh-CN" sz="1000" dirty="0" err="1"/>
              <a:t>js</a:t>
            </a:r>
            <a:r>
              <a:rPr lang="zh-CN" altLang="en-US" sz="1000" dirty="0"/>
              <a:t>，能够在运行时对变量进行类型检测，弥补了</a:t>
            </a:r>
            <a:r>
              <a:rPr lang="en-US" altLang="zh-CN" sz="1000" dirty="0" err="1"/>
              <a:t>js</a:t>
            </a:r>
            <a:r>
              <a:rPr lang="zh-CN" altLang="en-US" sz="1000" dirty="0"/>
              <a:t>的类型短板。配合的</a:t>
            </a:r>
            <a:r>
              <a:rPr lang="en-US" altLang="zh-CN" sz="1000" dirty="0"/>
              <a:t>redux</a:t>
            </a:r>
            <a:r>
              <a:rPr lang="zh-CN" altLang="en-US" sz="1000" dirty="0"/>
              <a:t>状态管理也能很好的满足大型复杂项目的需要。</a:t>
            </a:r>
            <a:endParaRPr lang="en-US" altLang="zh-CN" sz="1000" dirty="0"/>
          </a:p>
          <a:p>
            <a:endParaRPr lang="en-US" altLang="zh-CN" sz="1000" dirty="0"/>
          </a:p>
          <a:p>
            <a:r>
              <a:rPr lang="zh-CN" altLang="en-US" sz="1000" dirty="0"/>
              <a:t>一套代码复用，也大大减少了开发者的开发代价。开发者还可以从社区得到很好的技术支持。</a:t>
            </a:r>
            <a:endParaRPr lang="en-US" altLang="zh-CN" sz="1000" dirty="0"/>
          </a:p>
          <a:p>
            <a:endParaRPr lang="en-US" altLang="zh-CN" sz="1000" dirty="0"/>
          </a:p>
          <a:p>
            <a:r>
              <a:rPr lang="zh-CN" altLang="en-US" sz="1000" dirty="0"/>
              <a:t>所以我认为</a:t>
            </a:r>
            <a:r>
              <a:rPr lang="en-US" altLang="zh-CN" sz="1000" dirty="0"/>
              <a:t>taro</a:t>
            </a:r>
            <a:r>
              <a:rPr lang="zh-CN" altLang="en-US" sz="1000" dirty="0"/>
              <a:t>框架相比于原生还是很值得大家了解和积极地使用</a:t>
            </a:r>
            <a:endParaRPr lang="en-US" altLang="zh-CN" sz="1000"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32</a:t>
            </a:fld>
            <a:endParaRPr lang="zh-CN" altLang="en-US"/>
          </a:p>
        </p:txBody>
      </p:sp>
    </p:spTree>
    <p:extLst>
      <p:ext uri="{BB962C8B-B14F-4D97-AF65-F5344CB8AC3E}">
        <p14:creationId xmlns:p14="http://schemas.microsoft.com/office/powerpoint/2010/main" val="303913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今天的报告内容就是这些，感谢聆听</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33</a:t>
            </a:fld>
            <a:endParaRPr lang="zh-CN" altLang="en-US"/>
          </a:p>
        </p:txBody>
      </p:sp>
    </p:spTree>
    <p:extLst>
      <p:ext uri="{BB962C8B-B14F-4D97-AF65-F5344CB8AC3E}">
        <p14:creationId xmlns:p14="http://schemas.microsoft.com/office/powerpoint/2010/main" val="4000245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微信小程序的概念是</a:t>
            </a:r>
            <a:r>
              <a:rPr lang="en-US" altLang="zh-CN" dirty="0"/>
              <a:t>16</a:t>
            </a:r>
            <a:r>
              <a:rPr lang="zh-CN" altLang="en-US" dirty="0"/>
              <a:t>年微信之父张小龙在解读微信价值观的时候，提到说微信在研究一种新的形态，叫微信小程序，然后就开放内测开始使用</a:t>
            </a:r>
            <a:endParaRPr lang="en-US" altLang="zh-CN" dirty="0"/>
          </a:p>
          <a:p>
            <a:r>
              <a:rPr lang="zh-CN" altLang="en-US" dirty="0"/>
              <a:t>之后</a:t>
            </a:r>
            <a:r>
              <a:rPr lang="en-US" altLang="zh-CN" dirty="0"/>
              <a:t>17</a:t>
            </a:r>
            <a:r>
              <a:rPr lang="zh-CN" altLang="en-US" dirty="0"/>
              <a:t>年正式发布，但用户一般面向公司和集体，用户热情不是很高</a:t>
            </a:r>
            <a:endParaRPr lang="en-US" altLang="zh-CN" dirty="0"/>
          </a:p>
          <a:p>
            <a:r>
              <a:rPr lang="zh-CN" altLang="en-US" dirty="0"/>
              <a:t>直到</a:t>
            </a:r>
            <a:r>
              <a:rPr lang="en-US" altLang="zh-CN" dirty="0"/>
              <a:t>2018</a:t>
            </a:r>
            <a:r>
              <a:rPr lang="zh-CN" altLang="en-US" dirty="0"/>
              <a:t>年跳一跳微信小游戏突然爆火，引导了微信小程序的跨圈走红，各色各样的小程序小游戏也开始不断开发出来，小程序真正开始走进每个人的生活</a:t>
            </a:r>
            <a:endParaRPr lang="en-US" altLang="zh-CN" dirty="0"/>
          </a:p>
          <a:p>
            <a:r>
              <a:rPr lang="zh-CN" altLang="en-US" dirty="0"/>
              <a:t>之后，抖音、支付宝、</a:t>
            </a:r>
            <a:r>
              <a:rPr lang="en-US" altLang="zh-CN" dirty="0"/>
              <a:t>QQ</a:t>
            </a:r>
            <a:r>
              <a:rPr lang="zh-CN" altLang="en-US" dirty="0"/>
              <a:t>等也都推出自己的小程序模块，小程序走向多元化，基本公众软件都有了自己的小程序</a:t>
            </a:r>
            <a:endParaRPr lang="en-US" altLang="zh-CN" dirty="0"/>
          </a:p>
          <a:p>
            <a:r>
              <a:rPr lang="zh-CN" altLang="en-US" dirty="0"/>
              <a:t>而且现在，小程序的生态已经形成了自己的生态链，有的应用也开始推广像快应用这样的更小更便捷的形式来吸引用户下载</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4</a:t>
            </a:fld>
            <a:endParaRPr lang="zh-CN" altLang="en-US"/>
          </a:p>
        </p:txBody>
      </p:sp>
    </p:spTree>
    <p:extLst>
      <p:ext uri="{BB962C8B-B14F-4D97-AF65-F5344CB8AC3E}">
        <p14:creationId xmlns:p14="http://schemas.microsoft.com/office/powerpoint/2010/main" val="1374565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那么为什么小程序可能是未来移动</a:t>
            </a:r>
            <a:r>
              <a:rPr lang="en-US" altLang="zh-CN" dirty="0"/>
              <a:t>App</a:t>
            </a:r>
            <a:r>
              <a:rPr lang="zh-CN" altLang="en-US" dirty="0"/>
              <a:t>的一个发展方向呢</a:t>
            </a:r>
            <a:endParaRPr lang="en-US" altLang="zh-CN" dirty="0"/>
          </a:p>
          <a:p>
            <a:endParaRPr lang="en-US" altLang="zh-CN" dirty="0"/>
          </a:p>
          <a:p>
            <a:r>
              <a:rPr lang="zh-CN" altLang="en-US" dirty="0"/>
              <a:t>首先，小程序相比于一般的</a:t>
            </a:r>
            <a:r>
              <a:rPr lang="en-US" altLang="zh-CN" dirty="0"/>
              <a:t>APP</a:t>
            </a:r>
            <a:r>
              <a:rPr lang="zh-CN" altLang="en-US" dirty="0"/>
              <a:t>更加小巧，一个小程序大小可能就几百</a:t>
            </a:r>
            <a:r>
              <a:rPr lang="en-US" altLang="zh-CN" dirty="0"/>
              <a:t>K</a:t>
            </a:r>
            <a:r>
              <a:rPr lang="zh-CN" altLang="en-US" dirty="0"/>
              <a:t>，而且一般的小程序都是在依托于某个</a:t>
            </a:r>
            <a:r>
              <a:rPr lang="en-US" altLang="zh-CN" dirty="0"/>
              <a:t>App</a:t>
            </a:r>
            <a:r>
              <a:rPr lang="zh-CN" altLang="en-US" dirty="0"/>
              <a:t>之上，不需要自己去下载，我们就能在微信小程序上定外卖、订机票、打游戏等，用完关掉即可，十分方便</a:t>
            </a:r>
            <a:endParaRPr lang="en-US" altLang="zh-CN" dirty="0"/>
          </a:p>
          <a:p>
            <a:endParaRPr lang="en-US" altLang="zh-CN" dirty="0"/>
          </a:p>
          <a:p>
            <a:r>
              <a:rPr lang="zh-CN" altLang="en-US" dirty="0"/>
              <a:t>其次，像微信、支付宝、</a:t>
            </a:r>
            <a:r>
              <a:rPr lang="en-US" altLang="zh-CN" dirty="0"/>
              <a:t>QQ</a:t>
            </a:r>
            <a:r>
              <a:rPr lang="zh-CN" altLang="en-US" dirty="0"/>
              <a:t>这些小程序承载者，本身就有十分庞大的用户群体，相比于从应用商店吸引用户，小程序本来就占据了很好的流量优势来支持起发展</a:t>
            </a:r>
            <a:endParaRPr lang="en-US" altLang="zh-CN" dirty="0"/>
          </a:p>
          <a:p>
            <a:endParaRPr lang="en-US" altLang="zh-CN" dirty="0"/>
          </a:p>
          <a:p>
            <a:r>
              <a:rPr lang="zh-CN" altLang="en-US" dirty="0"/>
              <a:t>同时，微信小程序还能十分便捷的调用微信的用户接口，获取登录信息、分享好友等，开发成本低，都为小程序的崛起和进一步的重用提供了很好的优势条件。</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5</a:t>
            </a:fld>
            <a:endParaRPr lang="zh-CN" altLang="en-US"/>
          </a:p>
        </p:txBody>
      </p:sp>
    </p:spTree>
    <p:extLst>
      <p:ext uri="{BB962C8B-B14F-4D97-AF65-F5344CB8AC3E}">
        <p14:creationId xmlns:p14="http://schemas.microsoft.com/office/powerpoint/2010/main" val="1567115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i="0" kern="1200" dirty="0">
                <a:solidFill>
                  <a:schemeClr val="tx1"/>
                </a:solidFill>
                <a:effectLst/>
                <a:latin typeface="+mn-lt"/>
                <a:ea typeface="+mn-ea"/>
                <a:cs typeface="+mn-cs"/>
              </a:rPr>
              <a:t>微信小程序的实现架构是一种介于原生</a:t>
            </a:r>
            <a:r>
              <a:rPr lang="en-US" altLang="zh-CN" sz="1000" b="0" i="0" kern="1200" dirty="0">
                <a:solidFill>
                  <a:schemeClr val="tx1"/>
                </a:solidFill>
                <a:effectLst/>
                <a:latin typeface="+mn-lt"/>
                <a:ea typeface="+mn-ea"/>
                <a:cs typeface="+mn-cs"/>
              </a:rPr>
              <a:t>app</a:t>
            </a:r>
            <a:r>
              <a:rPr lang="zh-CN" altLang="en-US" sz="1000" b="0" i="0" kern="1200" dirty="0">
                <a:solidFill>
                  <a:schemeClr val="tx1"/>
                </a:solidFill>
                <a:effectLst/>
                <a:latin typeface="+mn-lt"/>
                <a:ea typeface="+mn-ea"/>
                <a:cs typeface="+mn-cs"/>
              </a:rPr>
              <a:t>、和</a:t>
            </a:r>
            <a:r>
              <a:rPr lang="en-US" altLang="zh-CN" sz="1000" b="0" i="0" kern="1200" dirty="0">
                <a:solidFill>
                  <a:schemeClr val="tx1"/>
                </a:solidFill>
                <a:effectLst/>
                <a:latin typeface="+mn-lt"/>
                <a:ea typeface="+mn-ea"/>
                <a:cs typeface="+mn-cs"/>
              </a:rPr>
              <a:t>web app</a:t>
            </a:r>
            <a:r>
              <a:rPr lang="zh-CN" altLang="en-US" sz="1000" b="0" i="0" kern="1200" dirty="0">
                <a:solidFill>
                  <a:schemeClr val="tx1"/>
                </a:solidFill>
                <a:effectLst/>
                <a:latin typeface="+mn-lt"/>
                <a:ea typeface="+mn-ea"/>
                <a:cs typeface="+mn-cs"/>
              </a:rPr>
              <a:t>的</a:t>
            </a:r>
            <a:r>
              <a:rPr lang="en-US" altLang="zh-CN" sz="1000" b="0" i="0" kern="1200" dirty="0">
                <a:solidFill>
                  <a:schemeClr val="tx1"/>
                </a:solidFill>
                <a:effectLst/>
                <a:latin typeface="+mn-lt"/>
                <a:ea typeface="+mn-ea"/>
                <a:cs typeface="+mn-cs"/>
              </a:rPr>
              <a:t>hybrid</a:t>
            </a:r>
            <a:r>
              <a:rPr lang="zh-CN" altLang="en-US" sz="1000" b="0" i="0" kern="1200" dirty="0">
                <a:solidFill>
                  <a:schemeClr val="tx1"/>
                </a:solidFill>
                <a:effectLst/>
                <a:latin typeface="+mn-lt"/>
                <a:ea typeface="+mn-ea"/>
                <a:cs typeface="+mn-cs"/>
              </a:rPr>
              <a:t>。通过微信进行加载，实现类似原生</a:t>
            </a:r>
            <a:r>
              <a:rPr lang="en-US" altLang="zh-CN" sz="1000" b="0" i="0" kern="1200" dirty="0">
                <a:solidFill>
                  <a:schemeClr val="tx1"/>
                </a:solidFill>
                <a:effectLst/>
                <a:latin typeface="+mn-lt"/>
                <a:ea typeface="+mn-ea"/>
                <a:cs typeface="+mn-cs"/>
              </a:rPr>
              <a:t>app</a:t>
            </a:r>
            <a:r>
              <a:rPr lang="zh-CN" altLang="en-US" sz="1000" b="0" i="0" kern="1200" dirty="0">
                <a:solidFill>
                  <a:schemeClr val="tx1"/>
                </a:solidFill>
                <a:effectLst/>
                <a:latin typeface="+mn-lt"/>
                <a:ea typeface="+mn-ea"/>
                <a:cs typeface="+mn-cs"/>
              </a:rPr>
              <a:t>的流畅，让微信小程序能在很小的体积小实现基本的软件功能</a:t>
            </a:r>
            <a:endParaRPr lang="en-US" altLang="zh-CN" sz="1000" b="0" i="0" kern="1200" dirty="0">
              <a:solidFill>
                <a:schemeClr val="tx1"/>
              </a:solidFill>
              <a:effectLst/>
              <a:latin typeface="+mn-lt"/>
              <a:ea typeface="+mn-ea"/>
              <a:cs typeface="+mn-cs"/>
            </a:endParaRPr>
          </a:p>
          <a:p>
            <a:endParaRPr lang="en-US" altLang="zh-CN" sz="1000" b="0" i="0" kern="1200" dirty="0">
              <a:solidFill>
                <a:schemeClr val="tx1"/>
              </a:solidFill>
              <a:effectLst/>
              <a:latin typeface="+mn-lt"/>
              <a:ea typeface="+mn-ea"/>
              <a:cs typeface="+mn-cs"/>
            </a:endParaRPr>
          </a:p>
          <a:p>
            <a:r>
              <a:rPr lang="zh-CN" altLang="en-US" sz="1000" b="0" i="0" kern="1200" dirty="0">
                <a:solidFill>
                  <a:schemeClr val="tx1"/>
                </a:solidFill>
                <a:effectLst/>
                <a:latin typeface="+mn-lt"/>
                <a:ea typeface="+mn-ea"/>
                <a:cs typeface="+mn-cs"/>
              </a:rPr>
              <a:t>同时，</a:t>
            </a:r>
            <a:r>
              <a:rPr lang="en-US" altLang="zh-CN" sz="1000" b="0" i="0" kern="1200" dirty="0" err="1">
                <a:solidFill>
                  <a:schemeClr val="tx1"/>
                </a:solidFill>
                <a:effectLst/>
                <a:latin typeface="+mn-lt"/>
                <a:ea typeface="+mn-ea"/>
                <a:cs typeface="+mn-cs"/>
              </a:rPr>
              <a:t>Hybird</a:t>
            </a:r>
            <a:r>
              <a:rPr lang="zh-CN" altLang="en-US" sz="1000" b="0" i="0" kern="1200" dirty="0">
                <a:solidFill>
                  <a:schemeClr val="tx1"/>
                </a:solidFill>
                <a:effectLst/>
                <a:latin typeface="+mn-lt"/>
                <a:ea typeface="+mn-ea"/>
                <a:cs typeface="+mn-cs"/>
              </a:rPr>
              <a:t>框架不像</a:t>
            </a:r>
            <a:r>
              <a:rPr lang="en-US" altLang="zh-CN" sz="1000" b="0" i="0" kern="1200" dirty="0">
                <a:solidFill>
                  <a:schemeClr val="tx1"/>
                </a:solidFill>
                <a:effectLst/>
                <a:latin typeface="+mn-lt"/>
                <a:ea typeface="+mn-ea"/>
                <a:cs typeface="+mn-cs"/>
              </a:rPr>
              <a:t>Web APP</a:t>
            </a:r>
            <a:r>
              <a:rPr lang="zh-CN" altLang="en-US" sz="1000" b="0" i="0" kern="1200" dirty="0">
                <a:solidFill>
                  <a:schemeClr val="tx1"/>
                </a:solidFill>
                <a:effectLst/>
                <a:latin typeface="+mn-lt"/>
                <a:ea typeface="+mn-ea"/>
                <a:cs typeface="+mn-cs"/>
              </a:rPr>
              <a:t>每个网页都需要访问互联网导致加载缓慢，也不像</a:t>
            </a:r>
            <a:r>
              <a:rPr lang="en-US" altLang="zh-CN" sz="1000" b="0" i="0" kern="1200" dirty="0">
                <a:solidFill>
                  <a:schemeClr val="tx1"/>
                </a:solidFill>
                <a:effectLst/>
                <a:latin typeface="+mn-lt"/>
                <a:ea typeface="+mn-ea"/>
                <a:cs typeface="+mn-cs"/>
              </a:rPr>
              <a:t>Native</a:t>
            </a:r>
            <a:r>
              <a:rPr lang="zh-CN" altLang="en-US" sz="1000" b="0" i="0" kern="1200" dirty="0">
                <a:solidFill>
                  <a:schemeClr val="tx1"/>
                </a:solidFill>
                <a:effectLst/>
                <a:latin typeface="+mn-lt"/>
                <a:ea typeface="+mn-ea"/>
                <a:cs typeface="+mn-cs"/>
              </a:rPr>
              <a:t>完全同平台交互而学习成本高，</a:t>
            </a:r>
            <a:r>
              <a:rPr lang="en-US" altLang="zh-CN" sz="1000" b="0" i="0" kern="1200" dirty="0" err="1">
                <a:solidFill>
                  <a:schemeClr val="tx1"/>
                </a:solidFill>
                <a:effectLst/>
                <a:latin typeface="+mn-lt"/>
                <a:ea typeface="+mn-ea"/>
                <a:cs typeface="+mn-cs"/>
              </a:rPr>
              <a:t>Hybird</a:t>
            </a:r>
            <a:r>
              <a:rPr lang="zh-CN" altLang="en-US" sz="1000" b="0" i="0" kern="1200" dirty="0">
                <a:solidFill>
                  <a:schemeClr val="tx1"/>
                </a:solidFill>
                <a:effectLst/>
                <a:latin typeface="+mn-lt"/>
                <a:ea typeface="+mn-ea"/>
                <a:cs typeface="+mn-cs"/>
              </a:rPr>
              <a:t>集合两者的长处，在</a:t>
            </a:r>
            <a:r>
              <a:rPr lang="en-US" altLang="zh-CN" sz="1000" b="0" i="0" kern="1200" dirty="0">
                <a:solidFill>
                  <a:schemeClr val="tx1"/>
                </a:solidFill>
                <a:effectLst/>
                <a:latin typeface="+mn-lt"/>
                <a:ea typeface="+mn-ea"/>
                <a:cs typeface="+mn-cs"/>
              </a:rPr>
              <a:t>Native</a:t>
            </a:r>
            <a:r>
              <a:rPr lang="zh-CN" altLang="en-US" sz="1000" b="0" i="0" kern="1200" dirty="0">
                <a:solidFill>
                  <a:schemeClr val="tx1"/>
                </a:solidFill>
                <a:effectLst/>
                <a:latin typeface="+mn-lt"/>
                <a:ea typeface="+mn-ea"/>
                <a:cs typeface="+mn-cs"/>
              </a:rPr>
              <a:t>框架内嵌入网页，能很好满足小程序的开发成本和用户体验要求。</a:t>
            </a:r>
            <a:endParaRPr lang="zh-CN" altLang="en-US" sz="1000" dirty="0"/>
          </a:p>
        </p:txBody>
      </p:sp>
      <p:sp>
        <p:nvSpPr>
          <p:cNvPr id="4" name="灯片编号占位符 3"/>
          <p:cNvSpPr>
            <a:spLocks noGrp="1"/>
          </p:cNvSpPr>
          <p:nvPr>
            <p:ph type="sldNum" sz="quarter" idx="5"/>
          </p:nvPr>
        </p:nvSpPr>
        <p:spPr/>
        <p:txBody>
          <a:bodyPr/>
          <a:lstStyle/>
          <a:p>
            <a:fld id="{C468E6CB-2A04-443F-9702-42D768A23585}" type="slidenum">
              <a:rPr lang="zh-CN" altLang="en-US" smtClean="0"/>
              <a:t>6</a:t>
            </a:fld>
            <a:endParaRPr lang="zh-CN" altLang="en-US"/>
          </a:p>
        </p:txBody>
      </p:sp>
    </p:spTree>
    <p:extLst>
      <p:ext uri="{BB962C8B-B14F-4D97-AF65-F5344CB8AC3E}">
        <p14:creationId xmlns:p14="http://schemas.microsoft.com/office/powerpoint/2010/main" val="5314667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这是微信小程序的总体架构</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为了对小程序进行管控，小程序提供了一个沙盒环境，逻辑层中的</a:t>
            </a:r>
            <a:r>
              <a:rPr lang="en-US" altLang="zh-CN" sz="1200" b="0" i="0" kern="1200" dirty="0" err="1">
                <a:solidFill>
                  <a:schemeClr val="tx1"/>
                </a:solidFill>
                <a:effectLst/>
                <a:latin typeface="+mn-lt"/>
                <a:ea typeface="+mn-ea"/>
                <a:cs typeface="+mn-cs"/>
              </a:rPr>
              <a:t>js</a:t>
            </a:r>
            <a:r>
              <a:rPr lang="zh-CN" altLang="en-US" sz="1200" b="0" i="0" kern="1200" dirty="0">
                <a:solidFill>
                  <a:schemeClr val="tx1"/>
                </a:solidFill>
                <a:effectLst/>
                <a:latin typeface="+mn-lt"/>
                <a:ea typeface="+mn-ea"/>
                <a:cs typeface="+mn-cs"/>
              </a:rPr>
              <a:t>提供解释器环境，所有服务器请求都由微信的</a:t>
            </a:r>
            <a:r>
              <a:rPr lang="en-US" altLang="zh-CN" sz="1200" b="0" i="0" kern="1200" dirty="0" err="1">
                <a:solidFill>
                  <a:schemeClr val="tx1"/>
                </a:solidFill>
                <a:effectLst/>
                <a:latin typeface="+mn-lt"/>
                <a:ea typeface="+mn-ea"/>
                <a:cs typeface="+mn-cs"/>
              </a:rPr>
              <a:t>natice</a:t>
            </a:r>
            <a:r>
              <a:rPr lang="zh-CN" altLang="en-US" sz="1200" b="0" i="0" kern="1200" dirty="0">
                <a:solidFill>
                  <a:schemeClr val="tx1"/>
                </a:solidFill>
                <a:effectLst/>
                <a:latin typeface="+mn-lt"/>
                <a:ea typeface="+mn-ea"/>
                <a:cs typeface="+mn-cs"/>
              </a:rPr>
              <a:t>层发出。</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而视图层是</a:t>
            </a:r>
            <a:r>
              <a:rPr lang="en-US" altLang="zh-CN" sz="1200" b="0" i="0" kern="1200" dirty="0" err="1">
                <a:solidFill>
                  <a:schemeClr val="tx1"/>
                </a:solidFill>
                <a:effectLst/>
                <a:latin typeface="+mn-lt"/>
                <a:ea typeface="+mn-ea"/>
                <a:cs typeface="+mn-cs"/>
              </a:rPr>
              <a:t>webview</a:t>
            </a:r>
            <a:r>
              <a:rPr lang="zh-CN" altLang="en-US" sz="1200" b="0" i="0" kern="1200" dirty="0">
                <a:solidFill>
                  <a:schemeClr val="tx1"/>
                </a:solidFill>
                <a:effectLst/>
                <a:latin typeface="+mn-lt"/>
                <a:ea typeface="+mn-ea"/>
                <a:cs typeface="+mn-cs"/>
              </a:rPr>
              <a:t>线程，逻辑层是</a:t>
            </a:r>
            <a:r>
              <a:rPr lang="en-US" altLang="zh-CN" sz="1200" b="0" i="0" kern="1200" dirty="0" err="1">
                <a:solidFill>
                  <a:schemeClr val="tx1"/>
                </a:solidFill>
                <a:effectLst/>
                <a:latin typeface="+mn-lt"/>
                <a:ea typeface="+mn-ea"/>
                <a:cs typeface="+mn-cs"/>
              </a:rPr>
              <a:t>jscore</a:t>
            </a:r>
            <a:r>
              <a:rPr lang="zh-CN" altLang="en-US" sz="1200" b="0" i="0" kern="1200" dirty="0">
                <a:solidFill>
                  <a:schemeClr val="tx1"/>
                </a:solidFill>
                <a:effectLst/>
                <a:latin typeface="+mn-lt"/>
                <a:ea typeface="+mn-ea"/>
                <a:cs typeface="+mn-cs"/>
              </a:rPr>
              <a:t>线程，并不具备直接通信的通道。</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为了视图层和逻辑层的通信，两边都和 </a:t>
            </a:r>
            <a:r>
              <a:rPr lang="en-US" altLang="zh-CN" sz="1200" b="0" i="0" kern="1200" dirty="0">
                <a:solidFill>
                  <a:schemeClr val="tx1"/>
                </a:solidFill>
                <a:effectLst/>
                <a:latin typeface="+mn-lt"/>
                <a:ea typeface="+mn-ea"/>
                <a:cs typeface="+mn-cs"/>
              </a:rPr>
              <a:t>Native </a:t>
            </a:r>
            <a:r>
              <a:rPr lang="zh-CN" altLang="en-US" sz="1200" b="0" i="0" kern="1200" dirty="0">
                <a:solidFill>
                  <a:schemeClr val="tx1"/>
                </a:solidFill>
                <a:effectLst/>
                <a:latin typeface="+mn-lt"/>
                <a:ea typeface="+mn-ea"/>
                <a:cs typeface="+mn-cs"/>
              </a:rPr>
              <a:t>层通信</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data </a:t>
            </a:r>
            <a:r>
              <a:rPr lang="zh-CN" altLang="en-US" sz="1200" b="0" i="0" kern="1200" dirty="0">
                <a:solidFill>
                  <a:schemeClr val="tx1"/>
                </a:solidFill>
                <a:effectLst/>
                <a:latin typeface="+mn-lt"/>
                <a:ea typeface="+mn-ea"/>
                <a:cs typeface="+mn-cs"/>
              </a:rPr>
              <a:t>中的数据都会进行 </a:t>
            </a:r>
            <a:r>
              <a:rPr lang="en-US" altLang="zh-CN" sz="1200" b="0" i="0" kern="1200" dirty="0" err="1">
                <a:solidFill>
                  <a:schemeClr val="tx1"/>
                </a:solidFill>
                <a:effectLst/>
                <a:latin typeface="+mn-lt"/>
                <a:ea typeface="+mn-ea"/>
                <a:cs typeface="+mn-cs"/>
              </a:rPr>
              <a:t>JSON.stringify</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转义成字符串进行传递</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468E6CB-2A04-443F-9702-42D768A23585}" type="slidenum">
              <a:rPr lang="zh-CN" altLang="en-US" smtClean="0"/>
              <a:t>7</a:t>
            </a:fld>
            <a:endParaRPr lang="zh-CN" altLang="en-US"/>
          </a:p>
        </p:txBody>
      </p:sp>
    </p:spTree>
    <p:extLst>
      <p:ext uri="{BB962C8B-B14F-4D97-AF65-F5344CB8AC3E}">
        <p14:creationId xmlns:p14="http://schemas.microsoft.com/office/powerpoint/2010/main" val="1607499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然后介绍一下小程序的原生开发的相关内容</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8</a:t>
            </a:fld>
            <a:endParaRPr lang="zh-CN" altLang="en-US"/>
          </a:p>
        </p:txBody>
      </p:sp>
    </p:spTree>
    <p:extLst>
      <p:ext uri="{BB962C8B-B14F-4D97-AF65-F5344CB8AC3E}">
        <p14:creationId xmlns:p14="http://schemas.microsoft.com/office/powerpoint/2010/main" val="100992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因为小程序的结构和一般的前端项目还是有所不同，而且需要开发者在真机上模拟，微信小程序也推出了自己的微信开发工具，左侧是真机模拟的场景，右上部分有代码目录和编辑器，也可以看到类似网页的调试器模块</a:t>
            </a:r>
            <a:endParaRPr lang="en-US" altLang="zh-CN" dirty="0"/>
          </a:p>
          <a:p>
            <a:endParaRPr lang="en-US" altLang="zh-CN" dirty="0"/>
          </a:p>
          <a:p>
            <a:r>
              <a:rPr lang="zh-CN" altLang="en-US" dirty="0"/>
              <a:t>因为提供的开发工具的代码补全功能不够完善，也可以使用</a:t>
            </a:r>
            <a:r>
              <a:rPr lang="en-US" altLang="zh-CN" dirty="0" err="1"/>
              <a:t>vscode</a:t>
            </a:r>
            <a:r>
              <a:rPr lang="zh-CN" altLang="en-US" dirty="0"/>
              <a:t>等先编码，然后再微信开发者工具上查看实现结果</a:t>
            </a:r>
          </a:p>
        </p:txBody>
      </p:sp>
      <p:sp>
        <p:nvSpPr>
          <p:cNvPr id="4" name="灯片编号占位符 3"/>
          <p:cNvSpPr>
            <a:spLocks noGrp="1"/>
          </p:cNvSpPr>
          <p:nvPr>
            <p:ph type="sldNum" sz="quarter" idx="5"/>
          </p:nvPr>
        </p:nvSpPr>
        <p:spPr/>
        <p:txBody>
          <a:bodyPr/>
          <a:lstStyle/>
          <a:p>
            <a:fld id="{C468E6CB-2A04-443F-9702-42D768A23585}" type="slidenum">
              <a:rPr lang="zh-CN" altLang="en-US" smtClean="0"/>
              <a:t>9</a:t>
            </a:fld>
            <a:endParaRPr lang="zh-CN" altLang="en-US"/>
          </a:p>
        </p:txBody>
      </p:sp>
    </p:spTree>
    <p:extLst>
      <p:ext uri="{BB962C8B-B14F-4D97-AF65-F5344CB8AC3E}">
        <p14:creationId xmlns:p14="http://schemas.microsoft.com/office/powerpoint/2010/main" val="441661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7.jpg"/><Relationship Id="rId1" Type="http://schemas.openxmlformats.org/officeDocument/2006/relationships/slideMaster" Target="../slideMasters/slideMaster2.xml"/><Relationship Id="rId6" Type="http://schemas.openxmlformats.org/officeDocument/2006/relationships/image" Target="../media/image9.jpg"/><Relationship Id="rId5" Type="http://schemas.microsoft.com/office/2007/relationships/hdphoto" Target="../media/hdphoto1.wdp"/><Relationship Id="rId4" Type="http://schemas.openxmlformats.org/officeDocument/2006/relationships/image" Target="../media/image8.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jp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 Id="rId6" Type="http://schemas.openxmlformats.org/officeDocument/2006/relationships/image" Target="../media/image11.jpg"/><Relationship Id="rId5" Type="http://schemas.openxmlformats.org/officeDocument/2006/relationships/image" Target="../media/image10.jp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5" name="任意多边形: 形状 4">
            <a:extLst>
              <a:ext uri="{FF2B5EF4-FFF2-40B4-BE49-F238E27FC236}">
                <a16:creationId xmlns:a16="http://schemas.microsoft.com/office/drawing/2014/main" id="{26C325E3-9A67-4205-8E7E-6EC9FEAC40F9}"/>
              </a:ext>
            </a:extLst>
          </p:cNvPr>
          <p:cNvSpPr/>
          <p:nvPr userDrawn="1"/>
        </p:nvSpPr>
        <p:spPr>
          <a:xfrm rot="1534757">
            <a:off x="-961648" y="-603802"/>
            <a:ext cx="5772470" cy="6535941"/>
          </a:xfrm>
          <a:custGeom>
            <a:avLst/>
            <a:gdLst>
              <a:gd name="connsiteX0" fmla="*/ 0 w 5772470"/>
              <a:gd name="connsiteY0" fmla="*/ 1695879 h 6535941"/>
              <a:gd name="connsiteX1" fmla="*/ 3542860 w 5772470"/>
              <a:gd name="connsiteY1" fmla="*/ 0 h 6535941"/>
              <a:gd name="connsiteX2" fmla="*/ 5243255 w 5772470"/>
              <a:gd name="connsiteY2" fmla="*/ 0 h 6535941"/>
              <a:gd name="connsiteX3" fmla="*/ 5772470 w 5772470"/>
              <a:gd name="connsiteY3" fmla="*/ 529215 h 6535941"/>
              <a:gd name="connsiteX4" fmla="*/ 5772470 w 5772470"/>
              <a:gd name="connsiteY4" fmla="*/ 6006726 h 6535941"/>
              <a:gd name="connsiteX5" fmla="*/ 5243255 w 5772470"/>
              <a:gd name="connsiteY5" fmla="*/ 6535941 h 6535941"/>
              <a:gd name="connsiteX6" fmla="*/ 2316817 w 5772470"/>
              <a:gd name="connsiteY6" fmla="*/ 6535941 h 65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2470" h="6535941">
                <a:moveTo>
                  <a:pt x="0" y="1695879"/>
                </a:moveTo>
                <a:lnTo>
                  <a:pt x="3542860" y="0"/>
                </a:lnTo>
                <a:lnTo>
                  <a:pt x="5243255" y="0"/>
                </a:lnTo>
                <a:cubicBezTo>
                  <a:pt x="5535532" y="0"/>
                  <a:pt x="5772470" y="236938"/>
                  <a:pt x="5772470" y="529215"/>
                </a:cubicBezTo>
                <a:lnTo>
                  <a:pt x="5772470" y="6006726"/>
                </a:lnTo>
                <a:cubicBezTo>
                  <a:pt x="5772470" y="6299003"/>
                  <a:pt x="5535532" y="6535941"/>
                  <a:pt x="5243255" y="6535941"/>
                </a:cubicBezTo>
                <a:lnTo>
                  <a:pt x="2316817" y="6535941"/>
                </a:ln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0C1A216E-368A-4FE7-B1D3-549CE5D3487C}"/>
              </a:ext>
            </a:extLst>
          </p:cNvPr>
          <p:cNvSpPr/>
          <p:nvPr userDrawn="1"/>
        </p:nvSpPr>
        <p:spPr>
          <a:xfrm rot="1534757">
            <a:off x="2508072" y="406960"/>
            <a:ext cx="10630047" cy="6535942"/>
          </a:xfrm>
          <a:custGeom>
            <a:avLst/>
            <a:gdLst>
              <a:gd name="connsiteX0" fmla="*/ 0 w 10630047"/>
              <a:gd name="connsiteY0" fmla="*/ 1737887 h 6535942"/>
              <a:gd name="connsiteX1" fmla="*/ 3630618 w 10630047"/>
              <a:gd name="connsiteY1" fmla="*/ 0 h 6535942"/>
              <a:gd name="connsiteX2" fmla="*/ 8594363 w 10630047"/>
              <a:gd name="connsiteY2" fmla="*/ 0 h 6535942"/>
              <a:gd name="connsiteX3" fmla="*/ 10630047 w 10630047"/>
              <a:gd name="connsiteY3" fmla="*/ 4252746 h 6535942"/>
              <a:gd name="connsiteX4" fmla="*/ 5860227 w 10630047"/>
              <a:gd name="connsiteY4" fmla="*/ 6535941 h 6535942"/>
              <a:gd name="connsiteX5" fmla="*/ 529216 w 10630047"/>
              <a:gd name="connsiteY5" fmla="*/ 6535942 h 6535942"/>
              <a:gd name="connsiteX6" fmla="*/ 0 w 10630047"/>
              <a:gd name="connsiteY6" fmla="*/ 6006726 h 653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30047" h="6535942">
                <a:moveTo>
                  <a:pt x="0" y="1737887"/>
                </a:moveTo>
                <a:lnTo>
                  <a:pt x="3630618" y="0"/>
                </a:lnTo>
                <a:lnTo>
                  <a:pt x="8594363" y="0"/>
                </a:lnTo>
                <a:lnTo>
                  <a:pt x="10630047" y="4252746"/>
                </a:lnTo>
                <a:lnTo>
                  <a:pt x="5860227" y="6535941"/>
                </a:lnTo>
                <a:lnTo>
                  <a:pt x="529216" y="6535942"/>
                </a:lnTo>
                <a:cubicBezTo>
                  <a:pt x="236938" y="6535941"/>
                  <a:pt x="0" y="6299003"/>
                  <a:pt x="0" y="6006726"/>
                </a:cubicBez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D7E85841-083E-4151-9BD7-F6F7E770DEF2}"/>
              </a:ext>
            </a:extLst>
          </p:cNvPr>
          <p:cNvSpPr/>
          <p:nvPr userDrawn="1"/>
        </p:nvSpPr>
        <p:spPr>
          <a:xfrm rot="1534757">
            <a:off x="1618494" y="-2035876"/>
            <a:ext cx="11079226" cy="6878693"/>
          </a:xfrm>
          <a:custGeom>
            <a:avLst/>
            <a:gdLst>
              <a:gd name="connsiteX0" fmla="*/ 0 w 11079226"/>
              <a:gd name="connsiteY0" fmla="*/ 4535048 h 6878693"/>
              <a:gd name="connsiteX1" fmla="*/ 9474166 w 11079226"/>
              <a:gd name="connsiteY1" fmla="*/ 0 h 6878693"/>
              <a:gd name="connsiteX2" fmla="*/ 11079226 w 11079226"/>
              <a:gd name="connsiteY2" fmla="*/ 3353130 h 6878693"/>
              <a:gd name="connsiteX3" fmla="*/ 11079226 w 11079226"/>
              <a:gd name="connsiteY3" fmla="*/ 6257922 h 6878693"/>
              <a:gd name="connsiteX4" fmla="*/ 10458455 w 11079226"/>
              <a:gd name="connsiteY4" fmla="*/ 6878693 h 6878693"/>
              <a:gd name="connsiteX5" fmla="*/ 620771 w 11079226"/>
              <a:gd name="connsiteY5" fmla="*/ 6878693 h 6878693"/>
              <a:gd name="connsiteX6" fmla="*/ 0 w 11079226"/>
              <a:gd name="connsiteY6" fmla="*/ 6257922 h 687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79226" h="6878693">
                <a:moveTo>
                  <a:pt x="0" y="4535048"/>
                </a:moveTo>
                <a:lnTo>
                  <a:pt x="9474166" y="0"/>
                </a:lnTo>
                <a:lnTo>
                  <a:pt x="11079226" y="3353130"/>
                </a:lnTo>
                <a:lnTo>
                  <a:pt x="11079226" y="6257922"/>
                </a:lnTo>
                <a:cubicBezTo>
                  <a:pt x="11079226" y="6600764"/>
                  <a:pt x="10801297" y="6878693"/>
                  <a:pt x="10458455" y="6878693"/>
                </a:cubicBezTo>
                <a:lnTo>
                  <a:pt x="620771" y="6878693"/>
                </a:lnTo>
                <a:cubicBezTo>
                  <a:pt x="277929" y="6878693"/>
                  <a:pt x="0" y="6600764"/>
                  <a:pt x="0" y="6257922"/>
                </a:cubicBezTo>
                <a:close/>
              </a:path>
            </a:pathLst>
          </a:custGeom>
          <a:gradFill flip="none" rotWithShape="1">
            <a:gsLst>
              <a:gs pos="0">
                <a:schemeClr val="accent3"/>
              </a:gs>
              <a:gs pos="53100">
                <a:srgbClr val="4988EB"/>
              </a:gs>
              <a:gs pos="100000">
                <a:srgbClr val="8160EB"/>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0" name="直接连接符 9">
            <a:extLst>
              <a:ext uri="{FF2B5EF4-FFF2-40B4-BE49-F238E27FC236}">
                <a16:creationId xmlns:a16="http://schemas.microsoft.com/office/drawing/2014/main" id="{956CF7EF-AC1E-4956-A4A7-E7537704A387}"/>
              </a:ext>
            </a:extLst>
          </p:cNvPr>
          <p:cNvCxnSpPr>
            <a:cxnSpLocks/>
          </p:cNvCxnSpPr>
          <p:nvPr userDrawn="1"/>
        </p:nvCxnSpPr>
        <p:spPr>
          <a:xfrm>
            <a:off x="4198256" y="2435888"/>
            <a:ext cx="66348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组合 10">
            <a:extLst>
              <a:ext uri="{FF2B5EF4-FFF2-40B4-BE49-F238E27FC236}">
                <a16:creationId xmlns:a16="http://schemas.microsoft.com/office/drawing/2014/main" id="{53AF6FBD-F21B-4092-993A-045253DDF332}"/>
              </a:ext>
            </a:extLst>
          </p:cNvPr>
          <p:cNvGrpSpPr/>
          <p:nvPr userDrawn="1"/>
        </p:nvGrpSpPr>
        <p:grpSpPr>
          <a:xfrm flipH="1" flipV="1">
            <a:off x="-3820047" y="2622701"/>
            <a:ext cx="6521450" cy="3311525"/>
            <a:chOff x="2946400" y="3860800"/>
            <a:chExt cx="6521450" cy="3311525"/>
          </a:xfrm>
        </p:grpSpPr>
        <p:cxnSp>
          <p:nvCxnSpPr>
            <p:cNvPr id="12" name="直接连接符 11">
              <a:extLst>
                <a:ext uri="{FF2B5EF4-FFF2-40B4-BE49-F238E27FC236}">
                  <a16:creationId xmlns:a16="http://schemas.microsoft.com/office/drawing/2014/main" id="{BDF0B779-9F5D-4CFD-BFCD-FE8C8C69E9E3}"/>
                </a:ext>
              </a:extLst>
            </p:cNvPr>
            <p:cNvCxnSpPr>
              <a:cxnSpLocks/>
            </p:cNvCxnSpPr>
            <p:nvPr/>
          </p:nvCxnSpPr>
          <p:spPr>
            <a:xfrm>
              <a:off x="3255169" y="4161763"/>
              <a:ext cx="6212681" cy="3010562"/>
            </a:xfrm>
            <a:prstGeom prst="line">
              <a:avLst/>
            </a:prstGeom>
            <a:ln>
              <a:solidFill>
                <a:schemeClr val="tx2">
                  <a:alpha val="20000"/>
                </a:schemeClr>
              </a:solidFill>
            </a:ln>
          </p:spPr>
          <p:style>
            <a:lnRef idx="1">
              <a:schemeClr val="accent1"/>
            </a:lnRef>
            <a:fillRef idx="0">
              <a:schemeClr val="accent1"/>
            </a:fillRef>
            <a:effectRef idx="0">
              <a:schemeClr val="accent1"/>
            </a:effectRef>
            <a:fontRef idx="minor">
              <a:schemeClr val="tx1"/>
            </a:fontRef>
          </p:style>
        </p:cxnSp>
        <p:sp>
          <p:nvSpPr>
            <p:cNvPr id="13" name="椭圆 12">
              <a:extLst>
                <a:ext uri="{FF2B5EF4-FFF2-40B4-BE49-F238E27FC236}">
                  <a16:creationId xmlns:a16="http://schemas.microsoft.com/office/drawing/2014/main" id="{D57793C9-302B-498D-BEE5-77DFA3605460}"/>
                </a:ext>
              </a:extLst>
            </p:cNvPr>
            <p:cNvSpPr/>
            <p:nvPr/>
          </p:nvSpPr>
          <p:spPr>
            <a:xfrm>
              <a:off x="2946400" y="3860800"/>
              <a:ext cx="508000" cy="508000"/>
            </a:xfrm>
            <a:prstGeom prst="ellipse">
              <a:avLst/>
            </a:prstGeom>
            <a:ln>
              <a:solidFill>
                <a:schemeClr val="tx2">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E7AB9E21-C9FD-4745-BBF2-129CAC5F31F5}"/>
                </a:ext>
              </a:extLst>
            </p:cNvPr>
            <p:cNvSpPr/>
            <p:nvPr/>
          </p:nvSpPr>
          <p:spPr>
            <a:xfrm flipH="1">
              <a:off x="3109912" y="4024312"/>
              <a:ext cx="180976" cy="180976"/>
            </a:xfrm>
            <a:prstGeom prst="ellipse">
              <a:avLst/>
            </a:prstGeom>
            <a:solidFill>
              <a:srgbClr val="DADD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任意多边形: 形状 14">
            <a:extLst>
              <a:ext uri="{FF2B5EF4-FFF2-40B4-BE49-F238E27FC236}">
                <a16:creationId xmlns:a16="http://schemas.microsoft.com/office/drawing/2014/main" id="{E7CA67EC-B02E-4D8E-B6CD-68352198635D}"/>
              </a:ext>
            </a:extLst>
          </p:cNvPr>
          <p:cNvSpPr/>
          <p:nvPr userDrawn="1"/>
        </p:nvSpPr>
        <p:spPr>
          <a:xfrm rot="1534757">
            <a:off x="4582434" y="5782725"/>
            <a:ext cx="4874134" cy="470296"/>
          </a:xfrm>
          <a:custGeom>
            <a:avLst/>
            <a:gdLst>
              <a:gd name="connsiteX0" fmla="*/ 143618 w 4874134"/>
              <a:gd name="connsiteY0" fmla="*/ 18479 h 470296"/>
              <a:gd name="connsiteX1" fmla="*/ 235148 w 4874134"/>
              <a:gd name="connsiteY1" fmla="*/ 0 h 470296"/>
              <a:gd name="connsiteX2" fmla="*/ 4874134 w 4874134"/>
              <a:gd name="connsiteY2" fmla="*/ 0 h 470296"/>
              <a:gd name="connsiteX3" fmla="*/ 3891639 w 4874134"/>
              <a:gd name="connsiteY3" fmla="*/ 470296 h 470296"/>
              <a:gd name="connsiteX4" fmla="*/ 235148 w 4874134"/>
              <a:gd name="connsiteY4" fmla="*/ 470295 h 470296"/>
              <a:gd name="connsiteX5" fmla="*/ 0 w 4874134"/>
              <a:gd name="connsiteY5" fmla="*/ 235147 h 470296"/>
              <a:gd name="connsiteX6" fmla="*/ 0 w 4874134"/>
              <a:gd name="connsiteY6" fmla="*/ 235148 h 470296"/>
              <a:gd name="connsiteX7" fmla="*/ 143618 w 4874134"/>
              <a:gd name="connsiteY7" fmla="*/ 18479 h 47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74134" h="470296">
                <a:moveTo>
                  <a:pt x="143618" y="18479"/>
                </a:moveTo>
                <a:cubicBezTo>
                  <a:pt x="171751" y="6580"/>
                  <a:pt x="202681" y="0"/>
                  <a:pt x="235148" y="0"/>
                </a:cubicBezTo>
                <a:lnTo>
                  <a:pt x="4874134" y="0"/>
                </a:lnTo>
                <a:lnTo>
                  <a:pt x="3891639" y="470296"/>
                </a:lnTo>
                <a:lnTo>
                  <a:pt x="235148" y="470295"/>
                </a:lnTo>
                <a:cubicBezTo>
                  <a:pt x="105280" y="470295"/>
                  <a:pt x="0" y="365016"/>
                  <a:pt x="0" y="235147"/>
                </a:cubicBezTo>
                <a:lnTo>
                  <a:pt x="0" y="235148"/>
                </a:lnTo>
                <a:cubicBezTo>
                  <a:pt x="0" y="137747"/>
                  <a:pt x="59220" y="54176"/>
                  <a:pt x="143618" y="18479"/>
                </a:cubicBez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文本占位符 16">
            <a:extLst>
              <a:ext uri="{FF2B5EF4-FFF2-40B4-BE49-F238E27FC236}">
                <a16:creationId xmlns:a16="http://schemas.microsoft.com/office/drawing/2014/main" id="{F8A1321F-06E2-45E9-8879-4A56FE0ED745}"/>
              </a:ext>
            </a:extLst>
          </p:cNvPr>
          <p:cNvSpPr>
            <a:spLocks noGrp="1"/>
          </p:cNvSpPr>
          <p:nvPr>
            <p:ph type="body" sz="quarter" idx="10" hasCustomPrompt="1"/>
          </p:nvPr>
        </p:nvSpPr>
        <p:spPr>
          <a:xfrm>
            <a:off x="1857829" y="1225177"/>
            <a:ext cx="9043085" cy="1107996"/>
          </a:xfrm>
        </p:spPr>
        <p:txBody>
          <a:bodyPr wrap="square">
            <a:spAutoFit/>
          </a:bodyPr>
          <a:lstStyle>
            <a:lvl1pPr marL="0" marR="0" indent="0" algn="r" defTabSz="914400" rtl="0" eaLnBrk="1" fontAlgn="auto" latinLnBrk="0" hangingPunct="1">
              <a:lnSpc>
                <a:spcPct val="100000"/>
              </a:lnSpc>
              <a:spcBef>
                <a:spcPts val="0"/>
              </a:spcBef>
              <a:spcAft>
                <a:spcPts val="0"/>
              </a:spcAft>
              <a:buClrTx/>
              <a:buSzTx/>
              <a:buFontTx/>
              <a:buNone/>
              <a:tabLst/>
              <a:defRPr lang="zh-CN" altLang="en-US" sz="6600" b="1" kern="1200" noProof="0">
                <a:solidFill>
                  <a:schemeClr val="bg1"/>
                </a:solidFill>
                <a:latin typeface="微软雅黑" panose="020B0503020204020204" pitchFamily="34" charset="-122"/>
                <a:ea typeface="微软雅黑" panose="020B0503020204020204" pitchFamily="34" charset="-122"/>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66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时尚简约风格模板</a:t>
            </a:r>
          </a:p>
        </p:txBody>
      </p:sp>
      <p:sp>
        <p:nvSpPr>
          <p:cNvPr id="19" name="文本占位符 18">
            <a:extLst>
              <a:ext uri="{FF2B5EF4-FFF2-40B4-BE49-F238E27FC236}">
                <a16:creationId xmlns:a16="http://schemas.microsoft.com/office/drawing/2014/main" id="{71A3F5F6-480C-4154-BA21-EA8D79385729}"/>
              </a:ext>
            </a:extLst>
          </p:cNvPr>
          <p:cNvSpPr>
            <a:spLocks noGrp="1"/>
          </p:cNvSpPr>
          <p:nvPr>
            <p:ph type="body" sz="quarter" idx="11" hasCustomPrompt="1"/>
          </p:nvPr>
        </p:nvSpPr>
        <p:spPr>
          <a:xfrm>
            <a:off x="7004769" y="2552849"/>
            <a:ext cx="3924300" cy="369332"/>
          </a:xfrm>
        </p:spPr>
        <p:txBody>
          <a:bodyPr wrap="square">
            <a:spAutoFit/>
          </a:bodyPr>
          <a:lstStyle>
            <a:lvl1pPr marL="0" marR="0" indent="0" algn="r" defTabSz="914400" rtl="0" eaLnBrk="1" fontAlgn="auto" latinLnBrk="0" hangingPunct="1">
              <a:lnSpc>
                <a:spcPct val="100000"/>
              </a:lnSpc>
              <a:spcBef>
                <a:spcPts val="0"/>
              </a:spcBef>
              <a:spcAft>
                <a:spcPts val="0"/>
              </a:spcAft>
              <a:buClrTx/>
              <a:buSzTx/>
              <a:buFontTx/>
              <a:buNone/>
              <a:tabLst/>
              <a:defRPr lang="af-ZA" altLang="zh-CN" sz="1800" b="1" kern="1200" noProof="0">
                <a:solidFill>
                  <a:schemeClr val="bg1"/>
                </a:solidFill>
                <a:latin typeface="+mn-lt"/>
                <a:ea typeface="+mn-ea"/>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a:ln>
                  <a:noFill/>
                </a:ln>
                <a:solidFill>
                  <a:prstClr val="white"/>
                </a:solidFill>
                <a:effectLst/>
                <a:uLnTx/>
                <a:uFillTx/>
                <a:latin typeface="+mn-lt"/>
                <a:ea typeface="+mn-ea"/>
                <a:cs typeface="+mn-cs"/>
              </a:rPr>
              <a:t>汇报人：</a:t>
            </a:r>
            <a:r>
              <a:rPr kumimoji="0" lang="af-ZA" altLang="zh-CN" sz="1800" b="1" i="0" u="none" strike="noStrike" kern="1200" cap="none" spc="0" normalizeH="0" baseline="0" noProof="0">
                <a:ln>
                  <a:noFill/>
                </a:ln>
                <a:solidFill>
                  <a:prstClr val="white"/>
                </a:solidFill>
                <a:effectLst/>
                <a:uLnTx/>
                <a:uFillTx/>
                <a:latin typeface="+mn-lt"/>
                <a:ea typeface="+mn-ea"/>
                <a:cs typeface="+mn-cs"/>
              </a:rPr>
              <a:t>OfficePLUS</a:t>
            </a:r>
          </a:p>
        </p:txBody>
      </p:sp>
    </p:spTree>
    <p:extLst>
      <p:ext uri="{BB962C8B-B14F-4D97-AF65-F5344CB8AC3E}">
        <p14:creationId xmlns:p14="http://schemas.microsoft.com/office/powerpoint/2010/main" val="2974572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图文版式5">
    <p:spTree>
      <p:nvGrpSpPr>
        <p:cNvPr id="1" name=""/>
        <p:cNvGrpSpPr/>
        <p:nvPr/>
      </p:nvGrpSpPr>
      <p:grpSpPr>
        <a:xfrm>
          <a:off x="0" y="0"/>
          <a:ext cx="0" cy="0"/>
          <a:chOff x="0" y="0"/>
          <a:chExt cx="0" cy="0"/>
        </a:xfrm>
      </p:grpSpPr>
      <p:sp>
        <p:nvSpPr>
          <p:cNvPr id="11" name="图片占位符 10">
            <a:extLst>
              <a:ext uri="{FF2B5EF4-FFF2-40B4-BE49-F238E27FC236}">
                <a16:creationId xmlns:a16="http://schemas.microsoft.com/office/drawing/2014/main" id="{3F97C1A4-51E1-4517-9E00-0A0F0D20E58A}"/>
              </a:ext>
            </a:extLst>
          </p:cNvPr>
          <p:cNvSpPr>
            <a:spLocks noGrp="1"/>
          </p:cNvSpPr>
          <p:nvPr>
            <p:ph type="pic" sz="quarter" idx="12"/>
          </p:nvPr>
        </p:nvSpPr>
        <p:spPr>
          <a:xfrm>
            <a:off x="4492005" y="4474143"/>
            <a:ext cx="827774" cy="827774"/>
          </a:xfrm>
          <a:custGeom>
            <a:avLst/>
            <a:gdLst>
              <a:gd name="connsiteX0" fmla="*/ 413887 w 827774"/>
              <a:gd name="connsiteY0" fmla="*/ 0 h 827774"/>
              <a:gd name="connsiteX1" fmla="*/ 827774 w 827774"/>
              <a:gd name="connsiteY1" fmla="*/ 413887 h 827774"/>
              <a:gd name="connsiteX2" fmla="*/ 413887 w 827774"/>
              <a:gd name="connsiteY2" fmla="*/ 827774 h 827774"/>
              <a:gd name="connsiteX3" fmla="*/ 0 w 827774"/>
              <a:gd name="connsiteY3" fmla="*/ 413887 h 827774"/>
              <a:gd name="connsiteX4" fmla="*/ 413887 w 827774"/>
              <a:gd name="connsiteY4" fmla="*/ 0 h 827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7774" h="827774">
                <a:moveTo>
                  <a:pt x="413887" y="0"/>
                </a:moveTo>
                <a:cubicBezTo>
                  <a:pt x="642470" y="0"/>
                  <a:pt x="827774" y="185304"/>
                  <a:pt x="827774" y="413887"/>
                </a:cubicBezTo>
                <a:cubicBezTo>
                  <a:pt x="827774" y="642470"/>
                  <a:pt x="642470" y="827774"/>
                  <a:pt x="413887" y="827774"/>
                </a:cubicBezTo>
                <a:cubicBezTo>
                  <a:pt x="185304" y="827774"/>
                  <a:pt x="0" y="642470"/>
                  <a:pt x="0" y="413887"/>
                </a:cubicBezTo>
                <a:cubicBezTo>
                  <a:pt x="0" y="185304"/>
                  <a:pt x="185304" y="0"/>
                  <a:pt x="413887"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3" name="图片占位符 12">
            <a:extLst>
              <a:ext uri="{FF2B5EF4-FFF2-40B4-BE49-F238E27FC236}">
                <a16:creationId xmlns:a16="http://schemas.microsoft.com/office/drawing/2014/main" id="{4A8A90EB-6D0E-4405-A720-37C0AE58679A}"/>
              </a:ext>
            </a:extLst>
          </p:cNvPr>
          <p:cNvSpPr>
            <a:spLocks noGrp="1"/>
          </p:cNvSpPr>
          <p:nvPr>
            <p:ph type="pic" sz="quarter" idx="13"/>
          </p:nvPr>
        </p:nvSpPr>
        <p:spPr>
          <a:xfrm>
            <a:off x="8219883" y="4474143"/>
            <a:ext cx="827774" cy="827774"/>
          </a:xfrm>
          <a:custGeom>
            <a:avLst/>
            <a:gdLst>
              <a:gd name="connsiteX0" fmla="*/ 413887 w 827774"/>
              <a:gd name="connsiteY0" fmla="*/ 0 h 827774"/>
              <a:gd name="connsiteX1" fmla="*/ 827774 w 827774"/>
              <a:gd name="connsiteY1" fmla="*/ 413887 h 827774"/>
              <a:gd name="connsiteX2" fmla="*/ 413887 w 827774"/>
              <a:gd name="connsiteY2" fmla="*/ 827774 h 827774"/>
              <a:gd name="connsiteX3" fmla="*/ 0 w 827774"/>
              <a:gd name="connsiteY3" fmla="*/ 413887 h 827774"/>
              <a:gd name="connsiteX4" fmla="*/ 413887 w 827774"/>
              <a:gd name="connsiteY4" fmla="*/ 0 h 827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7774" h="827774">
                <a:moveTo>
                  <a:pt x="413887" y="0"/>
                </a:moveTo>
                <a:cubicBezTo>
                  <a:pt x="642470" y="0"/>
                  <a:pt x="827774" y="185304"/>
                  <a:pt x="827774" y="413887"/>
                </a:cubicBezTo>
                <a:cubicBezTo>
                  <a:pt x="827774" y="642470"/>
                  <a:pt x="642470" y="827774"/>
                  <a:pt x="413887" y="827774"/>
                </a:cubicBezTo>
                <a:cubicBezTo>
                  <a:pt x="185304" y="827774"/>
                  <a:pt x="0" y="642470"/>
                  <a:pt x="0" y="413887"/>
                </a:cubicBezTo>
                <a:cubicBezTo>
                  <a:pt x="0" y="185304"/>
                  <a:pt x="185304" y="0"/>
                  <a:pt x="413887"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cxnSp>
        <p:nvCxnSpPr>
          <p:cNvPr id="9" name="直接连接符 8">
            <a:extLst>
              <a:ext uri="{FF2B5EF4-FFF2-40B4-BE49-F238E27FC236}">
                <a16:creationId xmlns:a16="http://schemas.microsoft.com/office/drawing/2014/main" id="{5BCD212C-EC0C-441F-8D1D-5309D9DCCDB5}"/>
              </a:ext>
            </a:extLst>
          </p:cNvPr>
          <p:cNvCxnSpPr>
            <a:cxnSpLocks/>
          </p:cNvCxnSpPr>
          <p:nvPr userDrawn="1"/>
        </p:nvCxnSpPr>
        <p:spPr>
          <a:xfrm flipH="1">
            <a:off x="640080" y="806220"/>
            <a:ext cx="3931701" cy="0"/>
          </a:xfrm>
          <a:prstGeom prst="line">
            <a:avLst/>
          </a:prstGeom>
          <a:ln>
            <a:gradFill flip="none" rotWithShape="1">
              <a:gsLst>
                <a:gs pos="0">
                  <a:schemeClr val="accent3"/>
                </a:gs>
                <a:gs pos="100000">
                  <a:schemeClr val="accent4"/>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12" name="文本占位符 11">
            <a:extLst>
              <a:ext uri="{FF2B5EF4-FFF2-40B4-BE49-F238E27FC236}">
                <a16:creationId xmlns:a16="http://schemas.microsoft.com/office/drawing/2014/main" id="{C2C71E10-6969-4DE6-ADAA-18F891A0F6B1}"/>
              </a:ext>
            </a:extLst>
          </p:cNvPr>
          <p:cNvSpPr>
            <a:spLocks noGrp="1"/>
          </p:cNvSpPr>
          <p:nvPr>
            <p:ph type="body" sz="quarter" idx="10" hasCustomPrompt="1"/>
          </p:nvPr>
        </p:nvSpPr>
        <p:spPr>
          <a:xfrm>
            <a:off x="4572000" y="513833"/>
            <a:ext cx="3048000" cy="584775"/>
          </a:xfrm>
        </p:spPr>
        <p:txBody>
          <a:bodyPr>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af-ZA" altLang="zh-CN" sz="3200" b="1" kern="1200" noProof="0">
                <a:solidFill>
                  <a:schemeClr val="tx2"/>
                </a:soli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f-ZA" altLang="zh-CN" sz="3200" b="1"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cxnSp>
        <p:nvCxnSpPr>
          <p:cNvPr id="14" name="直接连接符 13">
            <a:extLst>
              <a:ext uri="{FF2B5EF4-FFF2-40B4-BE49-F238E27FC236}">
                <a16:creationId xmlns:a16="http://schemas.microsoft.com/office/drawing/2014/main" id="{276CEB83-52D0-4C35-B39F-58B8958F0B9E}"/>
              </a:ext>
            </a:extLst>
          </p:cNvPr>
          <p:cNvCxnSpPr>
            <a:cxnSpLocks/>
          </p:cNvCxnSpPr>
          <p:nvPr userDrawn="1"/>
        </p:nvCxnSpPr>
        <p:spPr>
          <a:xfrm flipH="1">
            <a:off x="7620000" y="806220"/>
            <a:ext cx="3931701" cy="0"/>
          </a:xfrm>
          <a:prstGeom prst="line">
            <a:avLst/>
          </a:prstGeom>
          <a:ln>
            <a:gradFill flip="none" rotWithShape="1">
              <a:gsLst>
                <a:gs pos="0">
                  <a:schemeClr val="accent3"/>
                </a:gs>
                <a:gs pos="100000">
                  <a:schemeClr val="accent4"/>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 name="图片占位符 9">
            <a:extLst>
              <a:ext uri="{FF2B5EF4-FFF2-40B4-BE49-F238E27FC236}">
                <a16:creationId xmlns:a16="http://schemas.microsoft.com/office/drawing/2014/main" id="{7C5621C0-F005-4A65-83CB-CC1E2BAF4BC2}"/>
              </a:ext>
            </a:extLst>
          </p:cNvPr>
          <p:cNvSpPr>
            <a:spLocks noGrp="1"/>
          </p:cNvSpPr>
          <p:nvPr>
            <p:ph type="pic" sz="quarter" idx="11"/>
          </p:nvPr>
        </p:nvSpPr>
        <p:spPr>
          <a:xfrm>
            <a:off x="764127" y="4474143"/>
            <a:ext cx="827774" cy="827774"/>
          </a:xfrm>
          <a:custGeom>
            <a:avLst/>
            <a:gdLst>
              <a:gd name="connsiteX0" fmla="*/ 413887 w 827774"/>
              <a:gd name="connsiteY0" fmla="*/ 0 h 827774"/>
              <a:gd name="connsiteX1" fmla="*/ 827774 w 827774"/>
              <a:gd name="connsiteY1" fmla="*/ 413887 h 827774"/>
              <a:gd name="connsiteX2" fmla="*/ 413887 w 827774"/>
              <a:gd name="connsiteY2" fmla="*/ 827774 h 827774"/>
              <a:gd name="connsiteX3" fmla="*/ 0 w 827774"/>
              <a:gd name="connsiteY3" fmla="*/ 413887 h 827774"/>
              <a:gd name="connsiteX4" fmla="*/ 413887 w 827774"/>
              <a:gd name="connsiteY4" fmla="*/ 0 h 827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7774" h="827774">
                <a:moveTo>
                  <a:pt x="413887" y="0"/>
                </a:moveTo>
                <a:cubicBezTo>
                  <a:pt x="642470" y="0"/>
                  <a:pt x="827774" y="185304"/>
                  <a:pt x="827774" y="413887"/>
                </a:cubicBezTo>
                <a:cubicBezTo>
                  <a:pt x="827774" y="642470"/>
                  <a:pt x="642470" y="827774"/>
                  <a:pt x="413887" y="827774"/>
                </a:cubicBezTo>
                <a:cubicBezTo>
                  <a:pt x="185304" y="827774"/>
                  <a:pt x="0" y="642470"/>
                  <a:pt x="0" y="413887"/>
                </a:cubicBezTo>
                <a:cubicBezTo>
                  <a:pt x="0" y="185304"/>
                  <a:pt x="185304" y="0"/>
                  <a:pt x="413887"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Tree>
    <p:extLst>
      <p:ext uri="{BB962C8B-B14F-4D97-AF65-F5344CB8AC3E}">
        <p14:creationId xmlns:p14="http://schemas.microsoft.com/office/powerpoint/2010/main" val="2496965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图文版式6">
    <p:spTree>
      <p:nvGrpSpPr>
        <p:cNvPr id="1" name=""/>
        <p:cNvGrpSpPr/>
        <p:nvPr/>
      </p:nvGrpSpPr>
      <p:grpSpPr>
        <a:xfrm>
          <a:off x="0" y="0"/>
          <a:ext cx="0" cy="0"/>
          <a:chOff x="0" y="0"/>
          <a:chExt cx="0" cy="0"/>
        </a:xfrm>
      </p:grpSpPr>
      <p:cxnSp>
        <p:nvCxnSpPr>
          <p:cNvPr id="9" name="直接连接符 8">
            <a:extLst>
              <a:ext uri="{FF2B5EF4-FFF2-40B4-BE49-F238E27FC236}">
                <a16:creationId xmlns:a16="http://schemas.microsoft.com/office/drawing/2014/main" id="{5BCD212C-EC0C-441F-8D1D-5309D9DCCDB5}"/>
              </a:ext>
            </a:extLst>
          </p:cNvPr>
          <p:cNvCxnSpPr>
            <a:cxnSpLocks/>
          </p:cNvCxnSpPr>
          <p:nvPr userDrawn="1"/>
        </p:nvCxnSpPr>
        <p:spPr>
          <a:xfrm flipH="1">
            <a:off x="640080" y="806220"/>
            <a:ext cx="3931701" cy="0"/>
          </a:xfrm>
          <a:prstGeom prst="line">
            <a:avLst/>
          </a:prstGeom>
          <a:ln>
            <a:gradFill flip="none" rotWithShape="1">
              <a:gsLst>
                <a:gs pos="0">
                  <a:schemeClr val="accent3"/>
                </a:gs>
                <a:gs pos="100000">
                  <a:schemeClr val="accent4"/>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12" name="文本占位符 11">
            <a:extLst>
              <a:ext uri="{FF2B5EF4-FFF2-40B4-BE49-F238E27FC236}">
                <a16:creationId xmlns:a16="http://schemas.microsoft.com/office/drawing/2014/main" id="{C2C71E10-6969-4DE6-ADAA-18F891A0F6B1}"/>
              </a:ext>
            </a:extLst>
          </p:cNvPr>
          <p:cNvSpPr>
            <a:spLocks noGrp="1"/>
          </p:cNvSpPr>
          <p:nvPr>
            <p:ph type="body" sz="quarter" idx="10" hasCustomPrompt="1"/>
          </p:nvPr>
        </p:nvSpPr>
        <p:spPr>
          <a:xfrm>
            <a:off x="4572000" y="513833"/>
            <a:ext cx="3048000" cy="584775"/>
          </a:xfrm>
        </p:spPr>
        <p:txBody>
          <a:bodyPr>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af-ZA" altLang="zh-CN" sz="3200" b="1" kern="1200" noProof="0">
                <a:solidFill>
                  <a:schemeClr val="tx2"/>
                </a:soli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f-ZA" altLang="zh-CN" sz="3200" b="1"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cxnSp>
        <p:nvCxnSpPr>
          <p:cNvPr id="14" name="直接连接符 13">
            <a:extLst>
              <a:ext uri="{FF2B5EF4-FFF2-40B4-BE49-F238E27FC236}">
                <a16:creationId xmlns:a16="http://schemas.microsoft.com/office/drawing/2014/main" id="{276CEB83-52D0-4C35-B39F-58B8958F0B9E}"/>
              </a:ext>
            </a:extLst>
          </p:cNvPr>
          <p:cNvCxnSpPr>
            <a:cxnSpLocks/>
          </p:cNvCxnSpPr>
          <p:nvPr userDrawn="1"/>
        </p:nvCxnSpPr>
        <p:spPr>
          <a:xfrm flipH="1">
            <a:off x="7620000" y="806220"/>
            <a:ext cx="3931701" cy="0"/>
          </a:xfrm>
          <a:prstGeom prst="line">
            <a:avLst/>
          </a:prstGeom>
          <a:ln>
            <a:gradFill flip="none" rotWithShape="1">
              <a:gsLst>
                <a:gs pos="0">
                  <a:schemeClr val="accent3"/>
                </a:gs>
                <a:gs pos="100000">
                  <a:schemeClr val="accent4"/>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 name="图片占位符 9">
            <a:extLst>
              <a:ext uri="{FF2B5EF4-FFF2-40B4-BE49-F238E27FC236}">
                <a16:creationId xmlns:a16="http://schemas.microsoft.com/office/drawing/2014/main" id="{EB27C896-6D30-4ED7-852E-D76B823AF422}"/>
              </a:ext>
            </a:extLst>
          </p:cNvPr>
          <p:cNvSpPr>
            <a:spLocks noGrp="1"/>
          </p:cNvSpPr>
          <p:nvPr>
            <p:ph type="pic" sz="quarter" idx="11"/>
          </p:nvPr>
        </p:nvSpPr>
        <p:spPr>
          <a:xfrm>
            <a:off x="5791199" y="1456645"/>
            <a:ext cx="5820229" cy="4465184"/>
          </a:xfrm>
          <a:custGeom>
            <a:avLst/>
            <a:gdLst>
              <a:gd name="connsiteX0" fmla="*/ 178072 w 5820229"/>
              <a:gd name="connsiteY0" fmla="*/ 0 h 4465184"/>
              <a:gd name="connsiteX1" fmla="*/ 5642157 w 5820229"/>
              <a:gd name="connsiteY1" fmla="*/ 0 h 4465184"/>
              <a:gd name="connsiteX2" fmla="*/ 5820229 w 5820229"/>
              <a:gd name="connsiteY2" fmla="*/ 178072 h 4465184"/>
              <a:gd name="connsiteX3" fmla="*/ 5820229 w 5820229"/>
              <a:gd name="connsiteY3" fmla="*/ 4287112 h 4465184"/>
              <a:gd name="connsiteX4" fmla="*/ 5642157 w 5820229"/>
              <a:gd name="connsiteY4" fmla="*/ 4465184 h 4465184"/>
              <a:gd name="connsiteX5" fmla="*/ 178072 w 5820229"/>
              <a:gd name="connsiteY5" fmla="*/ 4465184 h 4465184"/>
              <a:gd name="connsiteX6" fmla="*/ 0 w 5820229"/>
              <a:gd name="connsiteY6" fmla="*/ 4287112 h 4465184"/>
              <a:gd name="connsiteX7" fmla="*/ 0 w 5820229"/>
              <a:gd name="connsiteY7" fmla="*/ 178072 h 4465184"/>
              <a:gd name="connsiteX8" fmla="*/ 178072 w 5820229"/>
              <a:gd name="connsiteY8" fmla="*/ 0 h 4465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20229" h="4465184">
                <a:moveTo>
                  <a:pt x="178072" y="0"/>
                </a:moveTo>
                <a:lnTo>
                  <a:pt x="5642157" y="0"/>
                </a:lnTo>
                <a:cubicBezTo>
                  <a:pt x="5740503" y="0"/>
                  <a:pt x="5820229" y="79726"/>
                  <a:pt x="5820229" y="178072"/>
                </a:cubicBezTo>
                <a:lnTo>
                  <a:pt x="5820229" y="4287112"/>
                </a:lnTo>
                <a:cubicBezTo>
                  <a:pt x="5820229" y="4385458"/>
                  <a:pt x="5740503" y="4465184"/>
                  <a:pt x="5642157" y="4465184"/>
                </a:cubicBezTo>
                <a:lnTo>
                  <a:pt x="178072" y="4465184"/>
                </a:lnTo>
                <a:cubicBezTo>
                  <a:pt x="79726" y="4465184"/>
                  <a:pt x="0" y="4385458"/>
                  <a:pt x="0" y="4287112"/>
                </a:cubicBezTo>
                <a:lnTo>
                  <a:pt x="0" y="178072"/>
                </a:lnTo>
                <a:cubicBezTo>
                  <a:pt x="0" y="79726"/>
                  <a:pt x="79726" y="0"/>
                  <a:pt x="178072"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Tree>
    <p:extLst>
      <p:ext uri="{BB962C8B-B14F-4D97-AF65-F5344CB8AC3E}">
        <p14:creationId xmlns:p14="http://schemas.microsoft.com/office/powerpoint/2010/main" val="599940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图文版式7">
    <p:spTree>
      <p:nvGrpSpPr>
        <p:cNvPr id="1" name=""/>
        <p:cNvGrpSpPr/>
        <p:nvPr/>
      </p:nvGrpSpPr>
      <p:grpSpPr>
        <a:xfrm>
          <a:off x="0" y="0"/>
          <a:ext cx="0" cy="0"/>
          <a:chOff x="0" y="0"/>
          <a:chExt cx="0" cy="0"/>
        </a:xfrm>
      </p:grpSpPr>
      <p:cxnSp>
        <p:nvCxnSpPr>
          <p:cNvPr id="9" name="直接连接符 8">
            <a:extLst>
              <a:ext uri="{FF2B5EF4-FFF2-40B4-BE49-F238E27FC236}">
                <a16:creationId xmlns:a16="http://schemas.microsoft.com/office/drawing/2014/main" id="{5BCD212C-EC0C-441F-8D1D-5309D9DCCDB5}"/>
              </a:ext>
            </a:extLst>
          </p:cNvPr>
          <p:cNvCxnSpPr>
            <a:cxnSpLocks/>
          </p:cNvCxnSpPr>
          <p:nvPr userDrawn="1"/>
        </p:nvCxnSpPr>
        <p:spPr>
          <a:xfrm flipH="1">
            <a:off x="640080" y="806220"/>
            <a:ext cx="3931701" cy="0"/>
          </a:xfrm>
          <a:prstGeom prst="line">
            <a:avLst/>
          </a:prstGeom>
          <a:ln>
            <a:gradFill flip="none" rotWithShape="1">
              <a:gsLst>
                <a:gs pos="0">
                  <a:schemeClr val="accent3"/>
                </a:gs>
                <a:gs pos="100000">
                  <a:schemeClr val="accent4"/>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12" name="文本占位符 11">
            <a:extLst>
              <a:ext uri="{FF2B5EF4-FFF2-40B4-BE49-F238E27FC236}">
                <a16:creationId xmlns:a16="http://schemas.microsoft.com/office/drawing/2014/main" id="{C2C71E10-6969-4DE6-ADAA-18F891A0F6B1}"/>
              </a:ext>
            </a:extLst>
          </p:cNvPr>
          <p:cNvSpPr>
            <a:spLocks noGrp="1"/>
          </p:cNvSpPr>
          <p:nvPr>
            <p:ph type="body" sz="quarter" idx="10" hasCustomPrompt="1"/>
          </p:nvPr>
        </p:nvSpPr>
        <p:spPr>
          <a:xfrm>
            <a:off x="4572000" y="513833"/>
            <a:ext cx="3048000" cy="584775"/>
          </a:xfrm>
        </p:spPr>
        <p:txBody>
          <a:bodyPr>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af-ZA" altLang="zh-CN" sz="3200" b="1" kern="1200" noProof="0">
                <a:solidFill>
                  <a:schemeClr val="tx2"/>
                </a:soli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f-ZA" altLang="zh-CN" sz="3200" b="1"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cxnSp>
        <p:nvCxnSpPr>
          <p:cNvPr id="14" name="直接连接符 13">
            <a:extLst>
              <a:ext uri="{FF2B5EF4-FFF2-40B4-BE49-F238E27FC236}">
                <a16:creationId xmlns:a16="http://schemas.microsoft.com/office/drawing/2014/main" id="{276CEB83-52D0-4C35-B39F-58B8958F0B9E}"/>
              </a:ext>
            </a:extLst>
          </p:cNvPr>
          <p:cNvCxnSpPr>
            <a:cxnSpLocks/>
          </p:cNvCxnSpPr>
          <p:nvPr userDrawn="1"/>
        </p:nvCxnSpPr>
        <p:spPr>
          <a:xfrm flipH="1">
            <a:off x="7620000" y="806220"/>
            <a:ext cx="3931701" cy="0"/>
          </a:xfrm>
          <a:prstGeom prst="line">
            <a:avLst/>
          </a:prstGeom>
          <a:ln>
            <a:gradFill flip="none" rotWithShape="1">
              <a:gsLst>
                <a:gs pos="0">
                  <a:schemeClr val="accent3"/>
                </a:gs>
                <a:gs pos="100000">
                  <a:schemeClr val="accent4"/>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6" name="Picture 4">
            <a:extLst>
              <a:ext uri="{FF2B5EF4-FFF2-40B4-BE49-F238E27FC236}">
                <a16:creationId xmlns:a16="http://schemas.microsoft.com/office/drawing/2014/main" id="{E667E667-310B-4CEA-B39D-BF04C060A52B}"/>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090"/>
          <a:stretch/>
        </p:blipFill>
        <p:spPr bwMode="auto">
          <a:xfrm>
            <a:off x="116116" y="1456831"/>
            <a:ext cx="8550734" cy="5016219"/>
          </a:xfrm>
          <a:prstGeom prst="rect">
            <a:avLst/>
          </a:prstGeom>
          <a:noFill/>
          <a:extLst>
            <a:ext uri="{909E8E84-426E-40DD-AFC4-6F175D3DCCD1}">
              <a14:hiddenFill xmlns:a14="http://schemas.microsoft.com/office/drawing/2010/main">
                <a:solidFill>
                  <a:srgbClr val="FFFFFF"/>
                </a:solidFill>
              </a14:hiddenFill>
            </a:ext>
          </a:extLst>
        </p:spPr>
      </p:pic>
      <p:sp>
        <p:nvSpPr>
          <p:cNvPr id="17" name="图片占位符 16">
            <a:extLst>
              <a:ext uri="{FF2B5EF4-FFF2-40B4-BE49-F238E27FC236}">
                <a16:creationId xmlns:a16="http://schemas.microsoft.com/office/drawing/2014/main" id="{49A5AE7A-11BD-4D0A-9715-8964C5FF5234}"/>
              </a:ext>
            </a:extLst>
          </p:cNvPr>
          <p:cNvSpPr>
            <a:spLocks noGrp="1"/>
          </p:cNvSpPr>
          <p:nvPr>
            <p:ph type="pic" sz="quarter" idx="11"/>
          </p:nvPr>
        </p:nvSpPr>
        <p:spPr>
          <a:xfrm>
            <a:off x="1497701" y="2491695"/>
            <a:ext cx="4686300" cy="2598284"/>
          </a:xfrm>
          <a:solidFill>
            <a:schemeClr val="bg1"/>
          </a:solidFill>
          <a:scene3d>
            <a:camera prst="perspectiveRight">
              <a:rot lat="20760000" lon="20047601" rev="612041"/>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Tree>
    <p:extLst>
      <p:ext uri="{BB962C8B-B14F-4D97-AF65-F5344CB8AC3E}">
        <p14:creationId xmlns:p14="http://schemas.microsoft.com/office/powerpoint/2010/main" val="25026486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98295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封面页">
    <p:spTree>
      <p:nvGrpSpPr>
        <p:cNvPr id="1" name=""/>
        <p:cNvGrpSpPr/>
        <p:nvPr/>
      </p:nvGrpSpPr>
      <p:grpSpPr>
        <a:xfrm>
          <a:off x="0" y="0"/>
          <a:ext cx="0" cy="0"/>
          <a:chOff x="0" y="0"/>
          <a:chExt cx="0" cy="0"/>
        </a:xfrm>
      </p:grpSpPr>
      <p:sp>
        <p:nvSpPr>
          <p:cNvPr id="5" name="任意多边形: 形状 4">
            <a:extLst>
              <a:ext uri="{FF2B5EF4-FFF2-40B4-BE49-F238E27FC236}">
                <a16:creationId xmlns:a16="http://schemas.microsoft.com/office/drawing/2014/main" id="{26C325E3-9A67-4205-8E7E-6EC9FEAC40F9}"/>
              </a:ext>
            </a:extLst>
          </p:cNvPr>
          <p:cNvSpPr/>
          <p:nvPr userDrawn="1"/>
        </p:nvSpPr>
        <p:spPr>
          <a:xfrm rot="1534757">
            <a:off x="-961648" y="-603802"/>
            <a:ext cx="5772470" cy="6535941"/>
          </a:xfrm>
          <a:custGeom>
            <a:avLst/>
            <a:gdLst>
              <a:gd name="connsiteX0" fmla="*/ 0 w 5772470"/>
              <a:gd name="connsiteY0" fmla="*/ 1695879 h 6535941"/>
              <a:gd name="connsiteX1" fmla="*/ 3542860 w 5772470"/>
              <a:gd name="connsiteY1" fmla="*/ 0 h 6535941"/>
              <a:gd name="connsiteX2" fmla="*/ 5243255 w 5772470"/>
              <a:gd name="connsiteY2" fmla="*/ 0 h 6535941"/>
              <a:gd name="connsiteX3" fmla="*/ 5772470 w 5772470"/>
              <a:gd name="connsiteY3" fmla="*/ 529215 h 6535941"/>
              <a:gd name="connsiteX4" fmla="*/ 5772470 w 5772470"/>
              <a:gd name="connsiteY4" fmla="*/ 6006726 h 6535941"/>
              <a:gd name="connsiteX5" fmla="*/ 5243255 w 5772470"/>
              <a:gd name="connsiteY5" fmla="*/ 6535941 h 6535941"/>
              <a:gd name="connsiteX6" fmla="*/ 2316817 w 5772470"/>
              <a:gd name="connsiteY6" fmla="*/ 6535941 h 65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2470" h="6535941">
                <a:moveTo>
                  <a:pt x="0" y="1695879"/>
                </a:moveTo>
                <a:lnTo>
                  <a:pt x="3542860" y="0"/>
                </a:lnTo>
                <a:lnTo>
                  <a:pt x="5243255" y="0"/>
                </a:lnTo>
                <a:cubicBezTo>
                  <a:pt x="5535532" y="0"/>
                  <a:pt x="5772470" y="236938"/>
                  <a:pt x="5772470" y="529215"/>
                </a:cubicBezTo>
                <a:lnTo>
                  <a:pt x="5772470" y="6006726"/>
                </a:lnTo>
                <a:cubicBezTo>
                  <a:pt x="5772470" y="6299003"/>
                  <a:pt x="5535532" y="6535941"/>
                  <a:pt x="5243255" y="6535941"/>
                </a:cubicBezTo>
                <a:lnTo>
                  <a:pt x="2316817" y="6535941"/>
                </a:ln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0C1A216E-368A-4FE7-B1D3-549CE5D3487C}"/>
              </a:ext>
            </a:extLst>
          </p:cNvPr>
          <p:cNvSpPr/>
          <p:nvPr userDrawn="1"/>
        </p:nvSpPr>
        <p:spPr>
          <a:xfrm rot="1534757">
            <a:off x="2508072" y="406960"/>
            <a:ext cx="10630047" cy="6535942"/>
          </a:xfrm>
          <a:custGeom>
            <a:avLst/>
            <a:gdLst>
              <a:gd name="connsiteX0" fmla="*/ 0 w 10630047"/>
              <a:gd name="connsiteY0" fmla="*/ 1737887 h 6535942"/>
              <a:gd name="connsiteX1" fmla="*/ 3630618 w 10630047"/>
              <a:gd name="connsiteY1" fmla="*/ 0 h 6535942"/>
              <a:gd name="connsiteX2" fmla="*/ 8594363 w 10630047"/>
              <a:gd name="connsiteY2" fmla="*/ 0 h 6535942"/>
              <a:gd name="connsiteX3" fmla="*/ 10630047 w 10630047"/>
              <a:gd name="connsiteY3" fmla="*/ 4252746 h 6535942"/>
              <a:gd name="connsiteX4" fmla="*/ 5860227 w 10630047"/>
              <a:gd name="connsiteY4" fmla="*/ 6535941 h 6535942"/>
              <a:gd name="connsiteX5" fmla="*/ 529216 w 10630047"/>
              <a:gd name="connsiteY5" fmla="*/ 6535942 h 6535942"/>
              <a:gd name="connsiteX6" fmla="*/ 0 w 10630047"/>
              <a:gd name="connsiteY6" fmla="*/ 6006726 h 653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30047" h="6535942">
                <a:moveTo>
                  <a:pt x="0" y="1737887"/>
                </a:moveTo>
                <a:lnTo>
                  <a:pt x="3630618" y="0"/>
                </a:lnTo>
                <a:lnTo>
                  <a:pt x="8594363" y="0"/>
                </a:lnTo>
                <a:lnTo>
                  <a:pt x="10630047" y="4252746"/>
                </a:lnTo>
                <a:lnTo>
                  <a:pt x="5860227" y="6535941"/>
                </a:lnTo>
                <a:lnTo>
                  <a:pt x="529216" y="6535942"/>
                </a:lnTo>
                <a:cubicBezTo>
                  <a:pt x="236938" y="6535941"/>
                  <a:pt x="0" y="6299003"/>
                  <a:pt x="0" y="6006726"/>
                </a:cubicBez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D7E85841-083E-4151-9BD7-F6F7E770DEF2}"/>
              </a:ext>
            </a:extLst>
          </p:cNvPr>
          <p:cNvSpPr/>
          <p:nvPr userDrawn="1"/>
        </p:nvSpPr>
        <p:spPr>
          <a:xfrm rot="1534757">
            <a:off x="1603979" y="-2037486"/>
            <a:ext cx="11079226" cy="6878693"/>
          </a:xfrm>
          <a:custGeom>
            <a:avLst/>
            <a:gdLst>
              <a:gd name="connsiteX0" fmla="*/ 0 w 11079226"/>
              <a:gd name="connsiteY0" fmla="*/ 4535048 h 6878693"/>
              <a:gd name="connsiteX1" fmla="*/ 9474166 w 11079226"/>
              <a:gd name="connsiteY1" fmla="*/ 0 h 6878693"/>
              <a:gd name="connsiteX2" fmla="*/ 11079226 w 11079226"/>
              <a:gd name="connsiteY2" fmla="*/ 3353130 h 6878693"/>
              <a:gd name="connsiteX3" fmla="*/ 11079226 w 11079226"/>
              <a:gd name="connsiteY3" fmla="*/ 6257922 h 6878693"/>
              <a:gd name="connsiteX4" fmla="*/ 10458455 w 11079226"/>
              <a:gd name="connsiteY4" fmla="*/ 6878693 h 6878693"/>
              <a:gd name="connsiteX5" fmla="*/ 620771 w 11079226"/>
              <a:gd name="connsiteY5" fmla="*/ 6878693 h 6878693"/>
              <a:gd name="connsiteX6" fmla="*/ 0 w 11079226"/>
              <a:gd name="connsiteY6" fmla="*/ 6257922 h 687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79226" h="6878693">
                <a:moveTo>
                  <a:pt x="0" y="4535048"/>
                </a:moveTo>
                <a:lnTo>
                  <a:pt x="9474166" y="0"/>
                </a:lnTo>
                <a:lnTo>
                  <a:pt x="11079226" y="3353130"/>
                </a:lnTo>
                <a:lnTo>
                  <a:pt x="11079226" y="6257922"/>
                </a:lnTo>
                <a:cubicBezTo>
                  <a:pt x="11079226" y="6600764"/>
                  <a:pt x="10801297" y="6878693"/>
                  <a:pt x="10458455" y="6878693"/>
                </a:cubicBezTo>
                <a:lnTo>
                  <a:pt x="620771" y="6878693"/>
                </a:lnTo>
                <a:cubicBezTo>
                  <a:pt x="277929" y="6878693"/>
                  <a:pt x="0" y="6600764"/>
                  <a:pt x="0" y="6257922"/>
                </a:cubicBezTo>
                <a:close/>
              </a:path>
            </a:pathLst>
          </a:custGeom>
          <a:gradFill flip="none" rotWithShape="1">
            <a:gsLst>
              <a:gs pos="0">
                <a:schemeClr val="accent3"/>
              </a:gs>
              <a:gs pos="53100">
                <a:srgbClr val="4988EB"/>
              </a:gs>
              <a:gs pos="100000">
                <a:srgbClr val="8160EB"/>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0" name="直接连接符 9">
            <a:extLst>
              <a:ext uri="{FF2B5EF4-FFF2-40B4-BE49-F238E27FC236}">
                <a16:creationId xmlns:a16="http://schemas.microsoft.com/office/drawing/2014/main" id="{956CF7EF-AC1E-4956-A4A7-E7537704A387}"/>
              </a:ext>
            </a:extLst>
          </p:cNvPr>
          <p:cNvCxnSpPr>
            <a:cxnSpLocks/>
          </p:cNvCxnSpPr>
          <p:nvPr userDrawn="1"/>
        </p:nvCxnSpPr>
        <p:spPr>
          <a:xfrm>
            <a:off x="4198256" y="3132571"/>
            <a:ext cx="66348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组合 10">
            <a:extLst>
              <a:ext uri="{FF2B5EF4-FFF2-40B4-BE49-F238E27FC236}">
                <a16:creationId xmlns:a16="http://schemas.microsoft.com/office/drawing/2014/main" id="{53AF6FBD-F21B-4092-993A-045253DDF332}"/>
              </a:ext>
            </a:extLst>
          </p:cNvPr>
          <p:cNvGrpSpPr/>
          <p:nvPr userDrawn="1"/>
        </p:nvGrpSpPr>
        <p:grpSpPr>
          <a:xfrm flipH="1" flipV="1">
            <a:off x="-3820047" y="2622701"/>
            <a:ext cx="6521450" cy="3311525"/>
            <a:chOff x="2946400" y="3860800"/>
            <a:chExt cx="6521450" cy="3311525"/>
          </a:xfrm>
        </p:grpSpPr>
        <p:cxnSp>
          <p:nvCxnSpPr>
            <p:cNvPr id="12" name="直接连接符 11">
              <a:extLst>
                <a:ext uri="{FF2B5EF4-FFF2-40B4-BE49-F238E27FC236}">
                  <a16:creationId xmlns:a16="http://schemas.microsoft.com/office/drawing/2014/main" id="{BDF0B779-9F5D-4CFD-BFCD-FE8C8C69E9E3}"/>
                </a:ext>
              </a:extLst>
            </p:cNvPr>
            <p:cNvCxnSpPr>
              <a:cxnSpLocks/>
            </p:cNvCxnSpPr>
            <p:nvPr/>
          </p:nvCxnSpPr>
          <p:spPr>
            <a:xfrm>
              <a:off x="3255169" y="4161763"/>
              <a:ext cx="6212681" cy="3010562"/>
            </a:xfrm>
            <a:prstGeom prst="line">
              <a:avLst/>
            </a:prstGeom>
            <a:ln>
              <a:solidFill>
                <a:schemeClr val="tx2">
                  <a:alpha val="20000"/>
                </a:schemeClr>
              </a:solidFill>
            </a:ln>
          </p:spPr>
          <p:style>
            <a:lnRef idx="1">
              <a:schemeClr val="accent1"/>
            </a:lnRef>
            <a:fillRef idx="0">
              <a:schemeClr val="accent1"/>
            </a:fillRef>
            <a:effectRef idx="0">
              <a:schemeClr val="accent1"/>
            </a:effectRef>
            <a:fontRef idx="minor">
              <a:schemeClr val="tx1"/>
            </a:fontRef>
          </p:style>
        </p:cxnSp>
        <p:sp>
          <p:nvSpPr>
            <p:cNvPr id="13" name="椭圆 12">
              <a:extLst>
                <a:ext uri="{FF2B5EF4-FFF2-40B4-BE49-F238E27FC236}">
                  <a16:creationId xmlns:a16="http://schemas.microsoft.com/office/drawing/2014/main" id="{D57793C9-302B-498D-BEE5-77DFA3605460}"/>
                </a:ext>
              </a:extLst>
            </p:cNvPr>
            <p:cNvSpPr/>
            <p:nvPr/>
          </p:nvSpPr>
          <p:spPr>
            <a:xfrm>
              <a:off x="2946400" y="3860800"/>
              <a:ext cx="508000" cy="508000"/>
            </a:xfrm>
            <a:prstGeom prst="ellipse">
              <a:avLst/>
            </a:prstGeom>
            <a:ln>
              <a:solidFill>
                <a:schemeClr val="tx2">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E7AB9E21-C9FD-4745-BBF2-129CAC5F31F5}"/>
                </a:ext>
              </a:extLst>
            </p:cNvPr>
            <p:cNvSpPr/>
            <p:nvPr/>
          </p:nvSpPr>
          <p:spPr>
            <a:xfrm flipH="1">
              <a:off x="3109912" y="4024312"/>
              <a:ext cx="180976" cy="180976"/>
            </a:xfrm>
            <a:prstGeom prst="ellipse">
              <a:avLst/>
            </a:prstGeom>
            <a:solidFill>
              <a:srgbClr val="DADD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任意多边形: 形状 14">
            <a:extLst>
              <a:ext uri="{FF2B5EF4-FFF2-40B4-BE49-F238E27FC236}">
                <a16:creationId xmlns:a16="http://schemas.microsoft.com/office/drawing/2014/main" id="{E7CA67EC-B02E-4D8E-B6CD-68352198635D}"/>
              </a:ext>
            </a:extLst>
          </p:cNvPr>
          <p:cNvSpPr/>
          <p:nvPr userDrawn="1"/>
        </p:nvSpPr>
        <p:spPr>
          <a:xfrm rot="1534757">
            <a:off x="4582434" y="5782725"/>
            <a:ext cx="4874134" cy="470296"/>
          </a:xfrm>
          <a:custGeom>
            <a:avLst/>
            <a:gdLst>
              <a:gd name="connsiteX0" fmla="*/ 143618 w 4874134"/>
              <a:gd name="connsiteY0" fmla="*/ 18479 h 470296"/>
              <a:gd name="connsiteX1" fmla="*/ 235148 w 4874134"/>
              <a:gd name="connsiteY1" fmla="*/ 0 h 470296"/>
              <a:gd name="connsiteX2" fmla="*/ 4874134 w 4874134"/>
              <a:gd name="connsiteY2" fmla="*/ 0 h 470296"/>
              <a:gd name="connsiteX3" fmla="*/ 3891639 w 4874134"/>
              <a:gd name="connsiteY3" fmla="*/ 470296 h 470296"/>
              <a:gd name="connsiteX4" fmla="*/ 235148 w 4874134"/>
              <a:gd name="connsiteY4" fmla="*/ 470295 h 470296"/>
              <a:gd name="connsiteX5" fmla="*/ 0 w 4874134"/>
              <a:gd name="connsiteY5" fmla="*/ 235147 h 470296"/>
              <a:gd name="connsiteX6" fmla="*/ 0 w 4874134"/>
              <a:gd name="connsiteY6" fmla="*/ 235148 h 470296"/>
              <a:gd name="connsiteX7" fmla="*/ 143618 w 4874134"/>
              <a:gd name="connsiteY7" fmla="*/ 18479 h 47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74134" h="470296">
                <a:moveTo>
                  <a:pt x="143618" y="18479"/>
                </a:moveTo>
                <a:cubicBezTo>
                  <a:pt x="171751" y="6580"/>
                  <a:pt x="202681" y="0"/>
                  <a:pt x="235148" y="0"/>
                </a:cubicBezTo>
                <a:lnTo>
                  <a:pt x="4874134" y="0"/>
                </a:lnTo>
                <a:lnTo>
                  <a:pt x="3891639" y="470296"/>
                </a:lnTo>
                <a:lnTo>
                  <a:pt x="235148" y="470295"/>
                </a:lnTo>
                <a:cubicBezTo>
                  <a:pt x="105280" y="470295"/>
                  <a:pt x="0" y="365016"/>
                  <a:pt x="0" y="235147"/>
                </a:cubicBezTo>
                <a:lnTo>
                  <a:pt x="0" y="235148"/>
                </a:lnTo>
                <a:cubicBezTo>
                  <a:pt x="0" y="137747"/>
                  <a:pt x="59220" y="54176"/>
                  <a:pt x="143618" y="18479"/>
                </a:cubicBez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文本占位符 16">
            <a:extLst>
              <a:ext uri="{FF2B5EF4-FFF2-40B4-BE49-F238E27FC236}">
                <a16:creationId xmlns:a16="http://schemas.microsoft.com/office/drawing/2014/main" id="{F8A1321F-06E2-45E9-8879-4A56FE0ED745}"/>
              </a:ext>
            </a:extLst>
          </p:cNvPr>
          <p:cNvSpPr>
            <a:spLocks noGrp="1"/>
          </p:cNvSpPr>
          <p:nvPr>
            <p:ph type="body" sz="quarter" idx="10" hasCustomPrompt="1"/>
          </p:nvPr>
        </p:nvSpPr>
        <p:spPr>
          <a:xfrm>
            <a:off x="1857829" y="1181635"/>
            <a:ext cx="9043085" cy="1862048"/>
          </a:xfrm>
        </p:spPr>
        <p:txBody>
          <a:bodyPr wrap="square">
            <a:spAutoFit/>
          </a:bodyPr>
          <a:lstStyle>
            <a:lvl1pPr marL="0" marR="0" indent="0" algn="r" defTabSz="914400" rtl="0" eaLnBrk="1" fontAlgn="auto" latinLnBrk="0" hangingPunct="1">
              <a:lnSpc>
                <a:spcPct val="100000"/>
              </a:lnSpc>
              <a:spcBef>
                <a:spcPts val="0"/>
              </a:spcBef>
              <a:spcAft>
                <a:spcPts val="0"/>
              </a:spcAft>
              <a:buClrTx/>
              <a:buSzTx/>
              <a:buFontTx/>
              <a:buNone/>
              <a:tabLst/>
              <a:defRPr lang="zh-CN" altLang="en-US" sz="11500" b="1" kern="1200" noProof="0">
                <a:solidFill>
                  <a:prstClr val="white"/>
                </a:solidFill>
                <a:latin typeface="微软雅黑" panose="020B0503020204020204" pitchFamily="34" charset="-122"/>
                <a:ea typeface="微软雅黑" panose="020B0503020204020204" pitchFamily="34" charset="-122"/>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15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谢谢</a:t>
            </a:r>
          </a:p>
        </p:txBody>
      </p:sp>
      <p:sp>
        <p:nvSpPr>
          <p:cNvPr id="19" name="文本占位符 18">
            <a:extLst>
              <a:ext uri="{FF2B5EF4-FFF2-40B4-BE49-F238E27FC236}">
                <a16:creationId xmlns:a16="http://schemas.microsoft.com/office/drawing/2014/main" id="{71A3F5F6-480C-4154-BA21-EA8D79385729}"/>
              </a:ext>
            </a:extLst>
          </p:cNvPr>
          <p:cNvSpPr>
            <a:spLocks noGrp="1"/>
          </p:cNvSpPr>
          <p:nvPr>
            <p:ph type="body" sz="quarter" idx="11" hasCustomPrompt="1"/>
          </p:nvPr>
        </p:nvSpPr>
        <p:spPr>
          <a:xfrm>
            <a:off x="6973019" y="3309407"/>
            <a:ext cx="3924300" cy="369332"/>
          </a:xfrm>
        </p:spPr>
        <p:txBody>
          <a:bodyPr wrap="square">
            <a:spAutoFit/>
          </a:bodyPr>
          <a:lstStyle>
            <a:lvl1pPr marL="0" marR="0" indent="0" algn="r" defTabSz="914400" rtl="0" eaLnBrk="1" fontAlgn="auto" latinLnBrk="0" hangingPunct="1">
              <a:lnSpc>
                <a:spcPct val="100000"/>
              </a:lnSpc>
              <a:spcBef>
                <a:spcPts val="0"/>
              </a:spcBef>
              <a:spcAft>
                <a:spcPts val="0"/>
              </a:spcAft>
              <a:buClrTx/>
              <a:buSzTx/>
              <a:buFontTx/>
              <a:buNone/>
              <a:tabLst/>
              <a:defRPr lang="af-ZA" altLang="zh-CN" sz="1800" b="1" kern="1200" noProof="0">
                <a:solidFill>
                  <a:schemeClr val="bg1"/>
                </a:solidFill>
                <a:latin typeface="+mn-lt"/>
                <a:ea typeface="+mn-ea"/>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a:ln>
                  <a:noFill/>
                </a:ln>
                <a:solidFill>
                  <a:prstClr val="white"/>
                </a:solidFill>
                <a:effectLst/>
                <a:uLnTx/>
                <a:uFillTx/>
                <a:latin typeface="+mn-lt"/>
                <a:ea typeface="+mn-ea"/>
                <a:cs typeface="+mn-cs"/>
              </a:rPr>
              <a:t>汇报人：</a:t>
            </a:r>
            <a:r>
              <a:rPr kumimoji="0" lang="af-ZA" altLang="zh-CN" sz="1800" b="1" i="0" u="none" strike="noStrike" kern="1200" cap="none" spc="0" normalizeH="0" baseline="0" noProof="0">
                <a:ln>
                  <a:noFill/>
                </a:ln>
                <a:solidFill>
                  <a:prstClr val="white"/>
                </a:solidFill>
                <a:effectLst/>
                <a:uLnTx/>
                <a:uFillTx/>
                <a:latin typeface="+mn-lt"/>
                <a:ea typeface="+mn-ea"/>
                <a:cs typeface="+mn-cs"/>
              </a:rPr>
              <a:t>OfficePLUS</a:t>
            </a:r>
          </a:p>
        </p:txBody>
      </p:sp>
    </p:spTree>
    <p:extLst>
      <p:ext uri="{BB962C8B-B14F-4D97-AF65-F5344CB8AC3E}">
        <p14:creationId xmlns:p14="http://schemas.microsoft.com/office/powerpoint/2010/main" val="36856886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defTabSz="609585"/>
            <a:r>
              <a:rPr lang="zh-CN" altLang="en-US" sz="1800" dirty="0">
                <a:solidFill>
                  <a:srgbClr val="FFFFFF"/>
                </a:solidFill>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defTabSz="609585">
              <a:lnSpc>
                <a:spcPct val="130000"/>
              </a:lnSpc>
            </a:pPr>
            <a:r>
              <a:rPr lang="zh-CN" altLang="en-US" sz="1400" dirty="0">
                <a:solidFill>
                  <a:srgbClr val="FFFFFF"/>
                </a:solidFill>
                <a:latin typeface="Segoe UI Light"/>
                <a:ea typeface="微软雅黑"/>
                <a:cs typeface="Segoe UI Light"/>
              </a:rPr>
              <a:t>字体使用 </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行距</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背景图片出处</a:t>
            </a: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声明</a:t>
            </a:r>
            <a:endParaRPr lang="en-US" altLang="zh-CN" sz="1400" dirty="0">
              <a:solidFill>
                <a:srgbClr val="FFFFFF"/>
              </a:solidFill>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defTabSz="609585">
              <a:lnSpc>
                <a:spcPct val="130000"/>
              </a:lnSpc>
            </a:pPr>
            <a:r>
              <a:rPr lang="zh-CN" altLang="en-US" sz="1400" dirty="0">
                <a:solidFill>
                  <a:srgbClr val="FFFFFF"/>
                </a:solidFill>
                <a:latin typeface="Segoe UI Light"/>
                <a:ea typeface="微软雅黑"/>
                <a:cs typeface="Segoe UI Light"/>
              </a:rPr>
              <a:t>英文 </a:t>
            </a:r>
            <a:r>
              <a:rPr lang="en-US" altLang="zh-CN" sz="1400" dirty="0">
                <a:solidFill>
                  <a:srgbClr val="FFFFFF"/>
                </a:solidFill>
                <a:latin typeface="Segoe UI Light"/>
                <a:ea typeface="微软雅黑" charset="0"/>
                <a:cs typeface="Segoe UI Light"/>
              </a:rPr>
              <a:t>Arial</a:t>
            </a: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中文 微软雅黑</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正文 </a:t>
            </a:r>
            <a:r>
              <a:rPr lang="en-US" altLang="zh-CN" sz="1400" dirty="0">
                <a:solidFill>
                  <a:srgbClr val="FFFFFF"/>
                </a:solidFill>
                <a:latin typeface="Segoe UI Light"/>
                <a:ea typeface="微软雅黑"/>
                <a:cs typeface="Segoe UI Light"/>
              </a:rPr>
              <a:t>1.3</a:t>
            </a: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en-US" altLang="zh-CN" sz="1400" dirty="0" err="1">
                <a:solidFill>
                  <a:srgbClr val="FFFFFF"/>
                </a:solidFill>
                <a:latin typeface="Segoe UI Light"/>
                <a:ea typeface="微软雅黑"/>
                <a:cs typeface="Segoe UI Light"/>
              </a:rPr>
              <a:t>cn.bing.com</a:t>
            </a: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prstClr val="white"/>
                </a:solidFill>
                <a:latin typeface="Segoe UI Light"/>
                <a:ea typeface="微软雅黑" charset="0"/>
                <a:cs typeface="Segoe UI Light"/>
              </a:rPr>
              <a:t>OfficePLUS</a:t>
            </a:r>
            <a:endParaRPr lang="zh-CN" altLang="en-US" sz="1000" dirty="0">
              <a:solidFill>
                <a:prstClr val="white"/>
              </a:solidFill>
              <a:latin typeface="Segoe UI Light"/>
              <a:ea typeface="微软雅黑" charset="0"/>
              <a:cs typeface="Segoe UI Light"/>
            </a:endParaRPr>
          </a:p>
        </p:txBody>
      </p:sp>
    </p:spTree>
    <p:extLst>
      <p:ext uri="{BB962C8B-B14F-4D97-AF65-F5344CB8AC3E}">
        <p14:creationId xmlns:p14="http://schemas.microsoft.com/office/powerpoint/2010/main" val="42296604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模板使用技巧 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5518631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模板使用技巧 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3756114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关注微软Office文档">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免费下载更多</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微软官方</a:t>
            </a:r>
            <a:r>
              <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PPT</a:t>
            </a: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模板</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8" name="图片 7" descr="图片包含 室内, 文字, 纵横字谜, 物体&#10;&#10;自动生成的说明">
            <a:extLst>
              <a:ext uri="{FF2B5EF4-FFF2-40B4-BE49-F238E27FC236}">
                <a16:creationId xmlns:a16="http://schemas.microsoft.com/office/drawing/2014/main" id="{2C93A5A6-170C-429C-ADC7-10414B48ECBB}"/>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486998" y="1935162"/>
            <a:ext cx="2987676" cy="2987676"/>
          </a:xfrm>
          <a:prstGeom prst="rect">
            <a:avLst/>
          </a:prstGeom>
        </p:spPr>
      </p:pic>
    </p:spTree>
    <p:extLst>
      <p:ext uri="{BB962C8B-B14F-4D97-AF65-F5344CB8AC3E}">
        <p14:creationId xmlns:p14="http://schemas.microsoft.com/office/powerpoint/2010/main" val="12127100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微软黑科技">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AI</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识图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2"/>
            <a:extLst>
              <a:ext uri="{FF2B5EF4-FFF2-40B4-BE49-F238E27FC236}">
                <a16:creationId xmlns:a16="http://schemas.microsoft.com/office/drawing/2014/main" id="{46C855E7-2DCA-4970-A954-7CB7F69FADAB}"/>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3" name="图片 2">
            <a:extLst>
              <a:ext uri="{FF2B5EF4-FFF2-40B4-BE49-F238E27FC236}">
                <a16:creationId xmlns:a16="http://schemas.microsoft.com/office/drawing/2014/main" id="{A7F32EC9-ED26-45EE-9DC4-21C3241FF7AB}"/>
              </a:ext>
            </a:extLst>
          </p:cNvPr>
          <p:cNvPicPr>
            <a:picLocks noChangeAspect="1"/>
          </p:cNvPicPr>
          <p:nvPr userDrawn="1"/>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8716" y="1726788"/>
            <a:ext cx="2743200" cy="2743200"/>
          </a:xfrm>
          <a:prstGeom prst="rect">
            <a:avLst/>
          </a:prstGeom>
        </p:spPr>
      </p:pic>
      <p:pic>
        <p:nvPicPr>
          <p:cNvPr id="7" name="图片 6">
            <a:extLst>
              <a:ext uri="{FF2B5EF4-FFF2-40B4-BE49-F238E27FC236}">
                <a16:creationId xmlns:a16="http://schemas.microsoft.com/office/drawing/2014/main" id="{36F84124-CE71-4190-B92C-B61E496F7B7E}"/>
              </a:ext>
            </a:extLst>
          </p:cNvPr>
          <p:cNvPicPr>
            <a:picLocks noChangeAspect="1"/>
          </p:cNvPicPr>
          <p:nvPr userDrawn="1"/>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4482" y="1726788"/>
            <a:ext cx="2743200" cy="2743200"/>
          </a:xfrm>
          <a:prstGeom prst="rect">
            <a:avLst/>
          </a:prstGeom>
        </p:spPr>
      </p:pic>
      <p:pic>
        <p:nvPicPr>
          <p:cNvPr id="24" name="图片 23">
            <a:extLst>
              <a:ext uri="{FF2B5EF4-FFF2-40B4-BE49-F238E27FC236}">
                <a16:creationId xmlns:a16="http://schemas.microsoft.com/office/drawing/2014/main" id="{39B45288-397E-405A-A715-DCD4FE40DCE2}"/>
              </a:ext>
            </a:extLst>
          </p:cNvPr>
          <p:cNvPicPr>
            <a:picLocks noChangeAspect="1"/>
          </p:cNvPicPr>
          <p:nvPr userDrawn="1"/>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519320" y="1726788"/>
            <a:ext cx="2743200" cy="2743200"/>
          </a:xfrm>
          <a:prstGeom prst="rect">
            <a:avLst/>
          </a:prstGeom>
        </p:spPr>
      </p:pic>
    </p:spTree>
    <p:extLst>
      <p:ext uri="{BB962C8B-B14F-4D97-AF65-F5344CB8AC3E}">
        <p14:creationId xmlns:p14="http://schemas.microsoft.com/office/powerpoint/2010/main" val="807070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a16="http://schemas.microsoft.com/office/drawing/2014/main"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转场页">
    <p:spTree>
      <p:nvGrpSpPr>
        <p:cNvPr id="1" name=""/>
        <p:cNvGrpSpPr/>
        <p:nvPr/>
      </p:nvGrpSpPr>
      <p:grpSpPr>
        <a:xfrm>
          <a:off x="0" y="0"/>
          <a:ext cx="0" cy="0"/>
          <a:chOff x="0" y="0"/>
          <a:chExt cx="0" cy="0"/>
        </a:xfrm>
      </p:grpSpPr>
      <p:sp>
        <p:nvSpPr>
          <p:cNvPr id="5" name="任意多边形: 形状 4">
            <a:extLst>
              <a:ext uri="{FF2B5EF4-FFF2-40B4-BE49-F238E27FC236}">
                <a16:creationId xmlns:a16="http://schemas.microsoft.com/office/drawing/2014/main" id="{6C6D9F24-3291-4052-94DE-B222333D819F}"/>
              </a:ext>
            </a:extLst>
          </p:cNvPr>
          <p:cNvSpPr/>
          <p:nvPr userDrawn="1"/>
        </p:nvSpPr>
        <p:spPr>
          <a:xfrm rot="1461033">
            <a:off x="-905369" y="-648426"/>
            <a:ext cx="5738706" cy="6535941"/>
          </a:xfrm>
          <a:custGeom>
            <a:avLst/>
            <a:gdLst>
              <a:gd name="connsiteX0" fmla="*/ 0 w 5738706"/>
              <a:gd name="connsiteY0" fmla="*/ 1691248 h 6535941"/>
              <a:gd name="connsiteX1" fmla="*/ 3736904 w 5738706"/>
              <a:gd name="connsiteY1" fmla="*/ 0 h 6535941"/>
              <a:gd name="connsiteX2" fmla="*/ 5209490 w 5738706"/>
              <a:gd name="connsiteY2" fmla="*/ 0 h 6535941"/>
              <a:gd name="connsiteX3" fmla="*/ 5738706 w 5738706"/>
              <a:gd name="connsiteY3" fmla="*/ 529215 h 6535941"/>
              <a:gd name="connsiteX4" fmla="*/ 5738705 w 5738706"/>
              <a:gd name="connsiteY4" fmla="*/ 6006726 h 6535941"/>
              <a:gd name="connsiteX5" fmla="*/ 5209490 w 5738706"/>
              <a:gd name="connsiteY5" fmla="*/ 6535941 h 6535941"/>
              <a:gd name="connsiteX6" fmla="*/ 2192610 w 5738706"/>
              <a:gd name="connsiteY6" fmla="*/ 6535941 h 65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8706" h="6535941">
                <a:moveTo>
                  <a:pt x="0" y="1691248"/>
                </a:moveTo>
                <a:lnTo>
                  <a:pt x="3736904" y="0"/>
                </a:lnTo>
                <a:lnTo>
                  <a:pt x="5209490" y="0"/>
                </a:lnTo>
                <a:cubicBezTo>
                  <a:pt x="5501767" y="0"/>
                  <a:pt x="5738705" y="236938"/>
                  <a:pt x="5738706" y="529215"/>
                </a:cubicBezTo>
                <a:lnTo>
                  <a:pt x="5738705" y="6006726"/>
                </a:lnTo>
                <a:cubicBezTo>
                  <a:pt x="5738705" y="6299003"/>
                  <a:pt x="5501767" y="6535941"/>
                  <a:pt x="5209490" y="6535941"/>
                </a:cubicBezTo>
                <a:lnTo>
                  <a:pt x="2192610" y="6535941"/>
                </a:ln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4AC81769-B89F-4E89-861C-F83015CD9903}"/>
              </a:ext>
            </a:extLst>
          </p:cNvPr>
          <p:cNvSpPr/>
          <p:nvPr userDrawn="1"/>
        </p:nvSpPr>
        <p:spPr>
          <a:xfrm rot="1461033">
            <a:off x="2923317" y="-1389685"/>
            <a:ext cx="10578993" cy="8422484"/>
          </a:xfrm>
          <a:custGeom>
            <a:avLst/>
            <a:gdLst>
              <a:gd name="connsiteX0" fmla="*/ 0 w 10578993"/>
              <a:gd name="connsiteY0" fmla="*/ 3508089 h 8422484"/>
              <a:gd name="connsiteX1" fmla="*/ 7751314 w 10578993"/>
              <a:gd name="connsiteY1" fmla="*/ 0 h 8422484"/>
              <a:gd name="connsiteX2" fmla="*/ 10578993 w 10578993"/>
              <a:gd name="connsiteY2" fmla="*/ 6247912 h 8422484"/>
              <a:gd name="connsiteX3" fmla="*/ 5774156 w 10578993"/>
              <a:gd name="connsiteY3" fmla="*/ 8422484 h 8422484"/>
              <a:gd name="connsiteX4" fmla="*/ 746456 w 10578993"/>
              <a:gd name="connsiteY4" fmla="*/ 8422484 h 8422484"/>
              <a:gd name="connsiteX5" fmla="*/ 0 w 10578993"/>
              <a:gd name="connsiteY5" fmla="*/ 7676028 h 842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78993" h="8422484">
                <a:moveTo>
                  <a:pt x="0" y="3508089"/>
                </a:moveTo>
                <a:lnTo>
                  <a:pt x="7751314" y="0"/>
                </a:lnTo>
                <a:lnTo>
                  <a:pt x="10578993" y="6247912"/>
                </a:lnTo>
                <a:lnTo>
                  <a:pt x="5774156" y="8422484"/>
                </a:lnTo>
                <a:lnTo>
                  <a:pt x="746456" y="8422484"/>
                </a:lnTo>
                <a:cubicBezTo>
                  <a:pt x="334200" y="8422484"/>
                  <a:pt x="1" y="8088284"/>
                  <a:pt x="0" y="7676028"/>
                </a:cubicBez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a:extLst>
              <a:ext uri="{FF2B5EF4-FFF2-40B4-BE49-F238E27FC236}">
                <a16:creationId xmlns:a16="http://schemas.microsoft.com/office/drawing/2014/main" id="{7D1FB5B0-3B9E-4611-A71F-3300E7CCFBA9}"/>
              </a:ext>
            </a:extLst>
          </p:cNvPr>
          <p:cNvSpPr/>
          <p:nvPr userDrawn="1"/>
        </p:nvSpPr>
        <p:spPr>
          <a:xfrm rot="1461033">
            <a:off x="8514966" y="-398236"/>
            <a:ext cx="4721210" cy="4046278"/>
          </a:xfrm>
          <a:custGeom>
            <a:avLst/>
            <a:gdLst>
              <a:gd name="connsiteX0" fmla="*/ 1 w 4721210"/>
              <a:gd name="connsiteY0" fmla="*/ 1307931 h 4046278"/>
              <a:gd name="connsiteX1" fmla="*/ 2889946 w 4721210"/>
              <a:gd name="connsiteY1" fmla="*/ 0 h 4046278"/>
              <a:gd name="connsiteX2" fmla="*/ 4721210 w 4721210"/>
              <a:gd name="connsiteY2" fmla="*/ 4046278 h 4046278"/>
              <a:gd name="connsiteX3" fmla="*/ 529215 w 4721210"/>
              <a:gd name="connsiteY3" fmla="*/ 4046278 h 4046278"/>
              <a:gd name="connsiteX4" fmla="*/ 0 w 4721210"/>
              <a:gd name="connsiteY4" fmla="*/ 3517063 h 4046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1210" h="4046278">
                <a:moveTo>
                  <a:pt x="1" y="1307931"/>
                </a:moveTo>
                <a:lnTo>
                  <a:pt x="2889946" y="0"/>
                </a:lnTo>
                <a:lnTo>
                  <a:pt x="4721210" y="4046278"/>
                </a:lnTo>
                <a:lnTo>
                  <a:pt x="529215" y="4046278"/>
                </a:lnTo>
                <a:cubicBezTo>
                  <a:pt x="236938" y="4046278"/>
                  <a:pt x="0" y="3809340"/>
                  <a:pt x="0" y="3517063"/>
                </a:cubicBezTo>
                <a:close/>
              </a:path>
            </a:pathLst>
          </a:custGeom>
          <a:gradFill flip="none" rotWithShape="1">
            <a:gsLst>
              <a:gs pos="0">
                <a:schemeClr val="accent3"/>
              </a:gs>
              <a:gs pos="53100">
                <a:srgbClr val="4988EB"/>
              </a:gs>
              <a:gs pos="100000">
                <a:srgbClr val="8160EB"/>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文本占位符 11">
            <a:extLst>
              <a:ext uri="{FF2B5EF4-FFF2-40B4-BE49-F238E27FC236}">
                <a16:creationId xmlns:a16="http://schemas.microsoft.com/office/drawing/2014/main" id="{9182188C-C240-44CD-AC8B-4343170F88DA}"/>
              </a:ext>
            </a:extLst>
          </p:cNvPr>
          <p:cNvSpPr>
            <a:spLocks noGrp="1"/>
          </p:cNvSpPr>
          <p:nvPr>
            <p:ph type="body" sz="quarter" idx="10" hasCustomPrompt="1"/>
          </p:nvPr>
        </p:nvSpPr>
        <p:spPr>
          <a:xfrm>
            <a:off x="3895725" y="1220398"/>
            <a:ext cx="3905250" cy="2646878"/>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zh-CN" altLang="en-US" sz="16600" b="1" i="1" kern="1200" noProof="0">
                <a:gradFill flip="none" rotWithShape="1">
                  <a:gsLst>
                    <a:gs pos="0">
                      <a:schemeClr val="accent3"/>
                    </a:gs>
                    <a:gs pos="100000">
                      <a:srgbClr val="8160EB"/>
                    </a:gs>
                    <a:gs pos="64000">
                      <a:schemeClr val="accent4"/>
                    </a:gs>
                  </a:gsLst>
                  <a:lin ang="5400000" scaled="1"/>
                  <a:tileRect/>
                </a:gra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600" b="1" i="1" u="none" strike="noStrike" kern="1200" cap="none" spc="0" normalizeH="0" baseline="0" noProof="0">
                <a:ln>
                  <a:noFill/>
                </a:ln>
                <a:gradFill flip="none" rotWithShape="1">
                  <a:gsLst>
                    <a:gs pos="0">
                      <a:srgbClr val="66DDD5"/>
                    </a:gs>
                    <a:gs pos="100000">
                      <a:srgbClr val="8160EB"/>
                    </a:gs>
                    <a:gs pos="64000">
                      <a:srgbClr val="0081E1"/>
                    </a:gs>
                  </a:gsLst>
                  <a:lin ang="5400000" scaled="1"/>
                  <a:tileRect/>
                </a:gradFill>
                <a:effectLst/>
                <a:uLnTx/>
                <a:uFillTx/>
                <a:latin typeface="微软雅黑" panose="020B0503020204020204" pitchFamily="34" charset="-122"/>
                <a:ea typeface="微软雅黑" panose="020B0503020204020204" pitchFamily="34" charset="-122"/>
                <a:cs typeface="+mn-cs"/>
              </a:rPr>
              <a:t>01</a:t>
            </a:r>
            <a:endParaRPr kumimoji="0" lang="zh-CN" altLang="en-US" sz="16600" b="1" i="1" u="none" strike="noStrike" kern="1200" cap="none" spc="0" normalizeH="0" baseline="0" noProof="0">
              <a:ln>
                <a:noFill/>
              </a:ln>
              <a:gradFill flip="none" rotWithShape="1">
                <a:gsLst>
                  <a:gs pos="0">
                    <a:srgbClr val="66DDD5"/>
                  </a:gs>
                  <a:gs pos="100000">
                    <a:srgbClr val="8160EB"/>
                  </a:gs>
                  <a:gs pos="64000">
                    <a:srgbClr val="0081E1"/>
                  </a:gs>
                </a:gsLst>
                <a:lin ang="5400000" scaled="1"/>
                <a:tileRect/>
              </a:gradFill>
              <a:effectLst/>
              <a:uLnTx/>
              <a:uFillTx/>
              <a:latin typeface="微软雅黑" panose="020B0503020204020204" pitchFamily="34" charset="-122"/>
              <a:ea typeface="微软雅黑" panose="020B0503020204020204" pitchFamily="34" charset="-122"/>
              <a:cs typeface="+mn-cs"/>
            </a:endParaRPr>
          </a:p>
        </p:txBody>
      </p:sp>
      <p:sp>
        <p:nvSpPr>
          <p:cNvPr id="14" name="文本占位符 13">
            <a:extLst>
              <a:ext uri="{FF2B5EF4-FFF2-40B4-BE49-F238E27FC236}">
                <a16:creationId xmlns:a16="http://schemas.microsoft.com/office/drawing/2014/main" id="{BB746B37-BF8F-4C5B-9A06-C9F4C1183009}"/>
              </a:ext>
            </a:extLst>
          </p:cNvPr>
          <p:cNvSpPr>
            <a:spLocks noGrp="1"/>
          </p:cNvSpPr>
          <p:nvPr>
            <p:ph type="body" sz="quarter" idx="11" hasCustomPrompt="1"/>
          </p:nvPr>
        </p:nvSpPr>
        <p:spPr>
          <a:xfrm>
            <a:off x="2662237" y="3727855"/>
            <a:ext cx="6867526" cy="1107996"/>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af-ZA" altLang="zh-CN" sz="6600" b="1" kern="1200" noProof="0">
                <a:solidFill>
                  <a:schemeClr val="tx2"/>
                </a:soli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f-ZA" altLang="zh-CN" sz="6600" b="1"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Tree>
    <p:extLst>
      <p:ext uri="{BB962C8B-B14F-4D97-AF65-F5344CB8AC3E}">
        <p14:creationId xmlns:p14="http://schemas.microsoft.com/office/powerpoint/2010/main" val="328446958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cxnSp>
        <p:nvCxnSpPr>
          <p:cNvPr id="9" name="直接连接符 8">
            <a:extLst>
              <a:ext uri="{FF2B5EF4-FFF2-40B4-BE49-F238E27FC236}">
                <a16:creationId xmlns:a16="http://schemas.microsoft.com/office/drawing/2014/main" id="{5BCD212C-EC0C-441F-8D1D-5309D9DCCDB5}"/>
              </a:ext>
            </a:extLst>
          </p:cNvPr>
          <p:cNvCxnSpPr>
            <a:cxnSpLocks/>
          </p:cNvCxnSpPr>
          <p:nvPr userDrawn="1"/>
        </p:nvCxnSpPr>
        <p:spPr>
          <a:xfrm flipH="1">
            <a:off x="640080" y="806220"/>
            <a:ext cx="3931701" cy="0"/>
          </a:xfrm>
          <a:prstGeom prst="line">
            <a:avLst/>
          </a:prstGeom>
          <a:ln>
            <a:gradFill flip="none" rotWithShape="1">
              <a:gsLst>
                <a:gs pos="0">
                  <a:schemeClr val="accent3"/>
                </a:gs>
                <a:gs pos="100000">
                  <a:schemeClr val="accent4"/>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12" name="文本占位符 11">
            <a:extLst>
              <a:ext uri="{FF2B5EF4-FFF2-40B4-BE49-F238E27FC236}">
                <a16:creationId xmlns:a16="http://schemas.microsoft.com/office/drawing/2014/main" id="{C2C71E10-6969-4DE6-ADAA-18F891A0F6B1}"/>
              </a:ext>
            </a:extLst>
          </p:cNvPr>
          <p:cNvSpPr>
            <a:spLocks noGrp="1"/>
          </p:cNvSpPr>
          <p:nvPr>
            <p:ph type="body" sz="quarter" idx="10" hasCustomPrompt="1"/>
          </p:nvPr>
        </p:nvSpPr>
        <p:spPr>
          <a:xfrm>
            <a:off x="4572000" y="513833"/>
            <a:ext cx="3048000" cy="584775"/>
          </a:xfrm>
        </p:spPr>
        <p:txBody>
          <a:bodyPr>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af-ZA" altLang="zh-CN" sz="3200" b="1" kern="1200" noProof="0">
                <a:solidFill>
                  <a:schemeClr val="tx2"/>
                </a:soli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f-ZA" altLang="zh-CN" sz="3200" b="1"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cxnSp>
        <p:nvCxnSpPr>
          <p:cNvPr id="14" name="直接连接符 13">
            <a:extLst>
              <a:ext uri="{FF2B5EF4-FFF2-40B4-BE49-F238E27FC236}">
                <a16:creationId xmlns:a16="http://schemas.microsoft.com/office/drawing/2014/main" id="{276CEB83-52D0-4C35-B39F-58B8958F0B9E}"/>
              </a:ext>
            </a:extLst>
          </p:cNvPr>
          <p:cNvCxnSpPr>
            <a:cxnSpLocks/>
          </p:cNvCxnSpPr>
          <p:nvPr userDrawn="1"/>
        </p:nvCxnSpPr>
        <p:spPr>
          <a:xfrm flipH="1">
            <a:off x="7620000" y="806220"/>
            <a:ext cx="3931701" cy="0"/>
          </a:xfrm>
          <a:prstGeom prst="line">
            <a:avLst/>
          </a:prstGeom>
          <a:ln>
            <a:gradFill flip="none" rotWithShape="1">
              <a:gsLst>
                <a:gs pos="0">
                  <a:schemeClr val="accent3"/>
                </a:gs>
                <a:gs pos="100000">
                  <a:schemeClr val="accent4"/>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604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6" name="任意多边形: 形状 5">
            <a:extLst>
              <a:ext uri="{FF2B5EF4-FFF2-40B4-BE49-F238E27FC236}">
                <a16:creationId xmlns:a16="http://schemas.microsoft.com/office/drawing/2014/main" id="{7666967C-6376-4B37-A5D7-2280C3932BE5}"/>
              </a:ext>
            </a:extLst>
          </p:cNvPr>
          <p:cNvSpPr/>
          <p:nvPr userDrawn="1"/>
        </p:nvSpPr>
        <p:spPr>
          <a:xfrm rot="19317930">
            <a:off x="-206426" y="-1058701"/>
            <a:ext cx="3958486" cy="2533744"/>
          </a:xfrm>
          <a:custGeom>
            <a:avLst/>
            <a:gdLst>
              <a:gd name="connsiteX0" fmla="*/ 719464 w 3958486"/>
              <a:gd name="connsiteY0" fmla="*/ 0 h 2533744"/>
              <a:gd name="connsiteX1" fmla="*/ 3958486 w 3958486"/>
              <a:gd name="connsiteY1" fmla="*/ 2533744 h 2533744"/>
              <a:gd name="connsiteX2" fmla="*/ 469762 w 3958486"/>
              <a:gd name="connsiteY2" fmla="*/ 2533744 h 2533744"/>
              <a:gd name="connsiteX3" fmla="*/ 0 w 3958486"/>
              <a:gd name="connsiteY3" fmla="*/ 2063982 h 2533744"/>
              <a:gd name="connsiteX4" fmla="*/ 0 w 3958486"/>
              <a:gd name="connsiteY4" fmla="*/ 919730 h 253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8486" h="2533744">
                <a:moveTo>
                  <a:pt x="719464" y="0"/>
                </a:moveTo>
                <a:lnTo>
                  <a:pt x="3958486" y="2533744"/>
                </a:lnTo>
                <a:lnTo>
                  <a:pt x="469762" y="2533744"/>
                </a:lnTo>
                <a:cubicBezTo>
                  <a:pt x="210320" y="2533744"/>
                  <a:pt x="0" y="2323424"/>
                  <a:pt x="0" y="2063982"/>
                </a:cubicBezTo>
                <a:lnTo>
                  <a:pt x="0" y="919730"/>
                </a:ln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7" name="矩形 6">
            <a:extLst>
              <a:ext uri="{FF2B5EF4-FFF2-40B4-BE49-F238E27FC236}">
                <a16:creationId xmlns:a16="http://schemas.microsoft.com/office/drawing/2014/main" id="{9FD73F90-0606-4908-ABFA-812052F2FA14}"/>
              </a:ext>
            </a:extLst>
          </p:cNvPr>
          <p:cNvSpPr/>
          <p:nvPr userDrawn="1"/>
        </p:nvSpPr>
        <p:spPr>
          <a:xfrm>
            <a:off x="5335219" y="1388817"/>
            <a:ext cx="1638410" cy="338554"/>
          </a:xfrm>
          <a:prstGeom prst="rect">
            <a:avLst/>
          </a:prstGeom>
        </p:spPr>
        <p:txBody>
          <a:bodyPr wrap="square">
            <a:spAutoFit/>
          </a:bodyPr>
          <a:lstStyle/>
          <a:p>
            <a:pPr algn="ctr"/>
            <a:r>
              <a:rPr lang="en-US" altLang="zh-CN" sz="1600" b="1" spc="300">
                <a:solidFill>
                  <a:schemeClr val="tx2"/>
                </a:solidFill>
                <a:latin typeface="微软雅黑" panose="020B0503020204020204" pitchFamily="34" charset="-122"/>
                <a:ea typeface="微软雅黑" panose="020B0503020204020204" pitchFamily="34" charset="-122"/>
              </a:rPr>
              <a:t>CONTENT</a:t>
            </a:r>
            <a:endParaRPr lang="zh-CN" altLang="en-US" sz="1600" b="1" spc="300">
              <a:solidFill>
                <a:schemeClr val="tx2"/>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209D598D-8C80-409F-AF3D-FE5050423840}"/>
              </a:ext>
            </a:extLst>
          </p:cNvPr>
          <p:cNvSpPr txBox="1"/>
          <p:nvPr userDrawn="1"/>
        </p:nvSpPr>
        <p:spPr>
          <a:xfrm>
            <a:off x="4930454" y="515787"/>
            <a:ext cx="2329673" cy="830997"/>
          </a:xfrm>
          <a:prstGeom prst="rect">
            <a:avLst/>
          </a:prstGeom>
          <a:noFill/>
        </p:spPr>
        <p:txBody>
          <a:bodyPr wrap="square" rtlCol="0">
            <a:spAutoFit/>
          </a:bodyPr>
          <a:lstStyle/>
          <a:p>
            <a:pPr algn="ctr"/>
            <a:r>
              <a:rPr lang="zh-CN" altLang="en-US" sz="4800" b="1">
                <a:solidFill>
                  <a:schemeClr val="tx2"/>
                </a:solidFill>
                <a:latin typeface="微软雅黑" panose="020B0503020204020204" pitchFamily="34" charset="-122"/>
                <a:ea typeface="微软雅黑" panose="020B0503020204020204" pitchFamily="34" charset="-122"/>
              </a:rPr>
              <a:t>目录</a:t>
            </a:r>
            <a:endParaRPr lang="en-US" altLang="zh-CN" sz="4800" b="1">
              <a:solidFill>
                <a:schemeClr val="tx2"/>
              </a:solidFill>
              <a:latin typeface="微软雅黑" panose="020B0503020204020204" pitchFamily="34" charset="-122"/>
              <a:ea typeface="微软雅黑" panose="020B0503020204020204" pitchFamily="34" charset="-122"/>
            </a:endParaRPr>
          </a:p>
        </p:txBody>
      </p:sp>
      <p:cxnSp>
        <p:nvCxnSpPr>
          <p:cNvPr id="9" name="直接连接符 8">
            <a:extLst>
              <a:ext uri="{FF2B5EF4-FFF2-40B4-BE49-F238E27FC236}">
                <a16:creationId xmlns:a16="http://schemas.microsoft.com/office/drawing/2014/main" id="{F2AD5E4E-D8C0-457C-9C6B-323CFA025CBF}"/>
              </a:ext>
            </a:extLst>
          </p:cNvPr>
          <p:cNvCxnSpPr/>
          <p:nvPr userDrawn="1"/>
        </p:nvCxnSpPr>
        <p:spPr>
          <a:xfrm>
            <a:off x="5492252" y="1329454"/>
            <a:ext cx="1313398" cy="0"/>
          </a:xfrm>
          <a:prstGeom prst="line">
            <a:avLst/>
          </a:prstGeom>
          <a:ln w="6350" cap="rnd">
            <a:round/>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10C0CE59-856D-46FF-A76B-614E58B2E298}"/>
              </a:ext>
            </a:extLst>
          </p:cNvPr>
          <p:cNvSpPr txBox="1"/>
          <p:nvPr userDrawn="1"/>
        </p:nvSpPr>
        <p:spPr>
          <a:xfrm>
            <a:off x="1512915" y="4179871"/>
            <a:ext cx="1289047" cy="1015663"/>
          </a:xfrm>
          <a:prstGeom prst="rect">
            <a:avLst/>
          </a:prstGeom>
          <a:noFill/>
        </p:spPr>
        <p:txBody>
          <a:bodyPr wrap="square" rtlCol="0">
            <a:spAutoFit/>
          </a:bodyPr>
          <a:lstStyle/>
          <a:p>
            <a:pPr algn="ctr"/>
            <a:r>
              <a:rPr lang="en-US" altLang="zh-CN"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rPr>
              <a:t>03</a:t>
            </a:r>
            <a:endParaRPr lang="zh-CN" altLang="en-US"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E227FD7D-7957-4667-B4C7-C2AC84210FA1}"/>
              </a:ext>
            </a:extLst>
          </p:cNvPr>
          <p:cNvSpPr txBox="1"/>
          <p:nvPr userDrawn="1"/>
        </p:nvSpPr>
        <p:spPr>
          <a:xfrm>
            <a:off x="6810058" y="2541856"/>
            <a:ext cx="1289047" cy="1015663"/>
          </a:xfrm>
          <a:prstGeom prst="rect">
            <a:avLst/>
          </a:prstGeom>
          <a:noFill/>
        </p:spPr>
        <p:txBody>
          <a:bodyPr wrap="square" rtlCol="0">
            <a:spAutoFit/>
          </a:bodyPr>
          <a:lstStyle/>
          <a:p>
            <a:pPr algn="ctr"/>
            <a:r>
              <a:rPr lang="en-US" altLang="zh-CN"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rPr>
              <a:t>02</a:t>
            </a:r>
            <a:endParaRPr lang="zh-CN" altLang="en-US"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76518650-1391-41AC-BB47-99386EB203D2}"/>
              </a:ext>
            </a:extLst>
          </p:cNvPr>
          <p:cNvSpPr txBox="1"/>
          <p:nvPr userDrawn="1"/>
        </p:nvSpPr>
        <p:spPr>
          <a:xfrm>
            <a:off x="6810058" y="4135355"/>
            <a:ext cx="1289047" cy="1015663"/>
          </a:xfrm>
          <a:prstGeom prst="rect">
            <a:avLst/>
          </a:prstGeom>
          <a:noFill/>
        </p:spPr>
        <p:txBody>
          <a:bodyPr wrap="square" rtlCol="0">
            <a:spAutoFit/>
          </a:bodyPr>
          <a:lstStyle/>
          <a:p>
            <a:pPr algn="ctr"/>
            <a:r>
              <a:rPr lang="en-US" altLang="zh-CN"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rPr>
              <a:t>04</a:t>
            </a:r>
            <a:endParaRPr lang="zh-CN" altLang="en-US"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endParaRPr>
          </a:p>
        </p:txBody>
      </p:sp>
      <p:cxnSp>
        <p:nvCxnSpPr>
          <p:cNvPr id="18" name="直接连接符 17">
            <a:extLst>
              <a:ext uri="{FF2B5EF4-FFF2-40B4-BE49-F238E27FC236}">
                <a16:creationId xmlns:a16="http://schemas.microsoft.com/office/drawing/2014/main" id="{01961855-67FD-4D32-B9D3-D1C2E7580852}"/>
              </a:ext>
            </a:extLst>
          </p:cNvPr>
          <p:cNvCxnSpPr>
            <a:cxnSpLocks/>
          </p:cNvCxnSpPr>
          <p:nvPr userDrawn="1"/>
        </p:nvCxnSpPr>
        <p:spPr>
          <a:xfrm>
            <a:off x="1774170" y="3566516"/>
            <a:ext cx="328926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76E7152E-CC43-4A35-83C3-13D656358D8A}"/>
              </a:ext>
            </a:extLst>
          </p:cNvPr>
          <p:cNvCxnSpPr>
            <a:cxnSpLocks/>
          </p:cNvCxnSpPr>
          <p:nvPr userDrawn="1"/>
        </p:nvCxnSpPr>
        <p:spPr>
          <a:xfrm>
            <a:off x="7128566" y="3566516"/>
            <a:ext cx="328926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C77B15D3-1F3D-4047-933A-CBBD6BF85091}"/>
              </a:ext>
            </a:extLst>
          </p:cNvPr>
          <p:cNvCxnSpPr>
            <a:cxnSpLocks/>
          </p:cNvCxnSpPr>
          <p:nvPr userDrawn="1"/>
        </p:nvCxnSpPr>
        <p:spPr>
          <a:xfrm>
            <a:off x="1774170" y="5198064"/>
            <a:ext cx="328926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8659376A-3983-4EE7-B0FE-9F89949B3352}"/>
              </a:ext>
            </a:extLst>
          </p:cNvPr>
          <p:cNvCxnSpPr>
            <a:cxnSpLocks/>
          </p:cNvCxnSpPr>
          <p:nvPr userDrawn="1"/>
        </p:nvCxnSpPr>
        <p:spPr>
          <a:xfrm>
            <a:off x="7128566" y="5198064"/>
            <a:ext cx="3289264" cy="0"/>
          </a:xfrm>
          <a:prstGeom prst="line">
            <a:avLst/>
          </a:prstGeom>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EFDCBC30-90EF-4999-935C-6C70C356BF1D}"/>
              </a:ext>
            </a:extLst>
          </p:cNvPr>
          <p:cNvSpPr/>
          <p:nvPr userDrawn="1"/>
        </p:nvSpPr>
        <p:spPr>
          <a:xfrm>
            <a:off x="7088699" y="708505"/>
            <a:ext cx="841374" cy="841374"/>
          </a:xfrm>
          <a:prstGeom prst="ellipse">
            <a:avLst/>
          </a:prstGeom>
          <a:gradFill flip="none" rotWithShape="1">
            <a:gsLst>
              <a:gs pos="0">
                <a:schemeClr val="accent3"/>
              </a:gs>
              <a:gs pos="71000">
                <a:schemeClr val="accent4"/>
              </a:gs>
              <a:gs pos="100000">
                <a:schemeClr val="accent5"/>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A8EE616F-83DC-4396-941A-CE7E028BCB75}"/>
              </a:ext>
            </a:extLst>
          </p:cNvPr>
          <p:cNvSpPr/>
          <p:nvPr userDrawn="1"/>
        </p:nvSpPr>
        <p:spPr>
          <a:xfrm>
            <a:off x="7662504" y="1236460"/>
            <a:ext cx="319651" cy="319651"/>
          </a:xfrm>
          <a:prstGeom prst="ellipse">
            <a:avLst/>
          </a:prstGeom>
          <a:gradFill flip="none" rotWithShape="1">
            <a:gsLst>
              <a:gs pos="0">
                <a:schemeClr val="accent3"/>
              </a:gs>
              <a:gs pos="71000">
                <a:schemeClr val="accent4"/>
              </a:gs>
              <a:gs pos="100000">
                <a:schemeClr val="accent5"/>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形状 23">
            <a:extLst>
              <a:ext uri="{FF2B5EF4-FFF2-40B4-BE49-F238E27FC236}">
                <a16:creationId xmlns:a16="http://schemas.microsoft.com/office/drawing/2014/main" id="{943A73ED-F065-4B72-83EB-6682D5FE636B}"/>
              </a:ext>
            </a:extLst>
          </p:cNvPr>
          <p:cNvSpPr/>
          <p:nvPr userDrawn="1"/>
        </p:nvSpPr>
        <p:spPr>
          <a:xfrm rot="19317930">
            <a:off x="-875421" y="5109"/>
            <a:ext cx="2397897" cy="2015181"/>
          </a:xfrm>
          <a:custGeom>
            <a:avLst/>
            <a:gdLst>
              <a:gd name="connsiteX0" fmla="*/ 1576387 w 2397897"/>
              <a:gd name="connsiteY0" fmla="*/ 0 h 2015181"/>
              <a:gd name="connsiteX1" fmla="*/ 2397897 w 2397897"/>
              <a:gd name="connsiteY1" fmla="*/ 642631 h 2015181"/>
              <a:gd name="connsiteX2" fmla="*/ 2397897 w 2397897"/>
              <a:gd name="connsiteY2" fmla="*/ 1545419 h 2015181"/>
              <a:gd name="connsiteX3" fmla="*/ 1928135 w 2397897"/>
              <a:gd name="connsiteY3" fmla="*/ 2015181 h 2015181"/>
              <a:gd name="connsiteX4" fmla="*/ 0 w 2397897"/>
              <a:gd name="connsiteY4" fmla="*/ 2015181 h 2015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7897" h="2015181">
                <a:moveTo>
                  <a:pt x="1576387" y="0"/>
                </a:moveTo>
                <a:lnTo>
                  <a:pt x="2397897" y="642631"/>
                </a:lnTo>
                <a:lnTo>
                  <a:pt x="2397897" y="1545419"/>
                </a:lnTo>
                <a:cubicBezTo>
                  <a:pt x="2397897" y="1804861"/>
                  <a:pt x="2187577" y="2015181"/>
                  <a:pt x="1928135" y="2015181"/>
                </a:cubicBezTo>
                <a:lnTo>
                  <a:pt x="0" y="2015181"/>
                </a:ln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25" name="任意多边形: 形状 24">
            <a:extLst>
              <a:ext uri="{FF2B5EF4-FFF2-40B4-BE49-F238E27FC236}">
                <a16:creationId xmlns:a16="http://schemas.microsoft.com/office/drawing/2014/main" id="{EA2759D9-2366-4283-81E0-16D2EC420698}"/>
              </a:ext>
            </a:extLst>
          </p:cNvPr>
          <p:cNvSpPr/>
          <p:nvPr userDrawn="1"/>
        </p:nvSpPr>
        <p:spPr>
          <a:xfrm rot="19333288">
            <a:off x="-383456" y="-476607"/>
            <a:ext cx="2422640" cy="1346307"/>
          </a:xfrm>
          <a:custGeom>
            <a:avLst/>
            <a:gdLst>
              <a:gd name="connsiteX0" fmla="*/ 685649 w 2422640"/>
              <a:gd name="connsiteY0" fmla="*/ 0 h 1346307"/>
              <a:gd name="connsiteX1" fmla="*/ 2422640 w 2422640"/>
              <a:gd name="connsiteY1" fmla="*/ 1346307 h 1346307"/>
              <a:gd name="connsiteX2" fmla="*/ 521221 w 2422640"/>
              <a:gd name="connsiteY2" fmla="*/ 1346307 h 1346307"/>
              <a:gd name="connsiteX3" fmla="*/ 4051 w 2422640"/>
              <a:gd name="connsiteY3" fmla="*/ 924801 h 1346307"/>
              <a:gd name="connsiteX4" fmla="*/ 0 w 2422640"/>
              <a:gd name="connsiteY4" fmla="*/ 884617 h 1346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2640" h="1346307">
                <a:moveTo>
                  <a:pt x="685649" y="0"/>
                </a:moveTo>
                <a:lnTo>
                  <a:pt x="2422640" y="1346307"/>
                </a:lnTo>
                <a:lnTo>
                  <a:pt x="521221" y="1346307"/>
                </a:lnTo>
                <a:cubicBezTo>
                  <a:pt x="266116" y="1346307"/>
                  <a:pt x="53275" y="1165354"/>
                  <a:pt x="4051" y="924801"/>
                </a:cubicBezTo>
                <a:lnTo>
                  <a:pt x="0" y="884617"/>
                </a:lnTo>
                <a:close/>
              </a:path>
            </a:pathLst>
          </a:custGeom>
          <a:gradFill flip="none" rotWithShape="1">
            <a:gsLst>
              <a:gs pos="0">
                <a:schemeClr val="accent3"/>
              </a:gs>
              <a:gs pos="53100">
                <a:srgbClr val="4988EB"/>
              </a:gs>
              <a:gs pos="100000">
                <a:srgbClr val="8160EB"/>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26" name="任意多边形: 形状 25">
            <a:extLst>
              <a:ext uri="{FF2B5EF4-FFF2-40B4-BE49-F238E27FC236}">
                <a16:creationId xmlns:a16="http://schemas.microsoft.com/office/drawing/2014/main" id="{2E2C6827-43A0-4007-80CB-7C4D4CAF3391}"/>
              </a:ext>
            </a:extLst>
          </p:cNvPr>
          <p:cNvSpPr/>
          <p:nvPr userDrawn="1"/>
        </p:nvSpPr>
        <p:spPr>
          <a:xfrm rot="19317930">
            <a:off x="10383262" y="4827181"/>
            <a:ext cx="2760000" cy="2098615"/>
          </a:xfrm>
          <a:custGeom>
            <a:avLst/>
            <a:gdLst>
              <a:gd name="connsiteX0" fmla="*/ 2760000 w 2760000"/>
              <a:gd name="connsiteY0" fmla="*/ 0 h 2098615"/>
              <a:gd name="connsiteX1" fmla="*/ 1118347 w 2760000"/>
              <a:gd name="connsiteY1" fmla="*/ 2098615 h 2098615"/>
              <a:gd name="connsiteX2" fmla="*/ 0 w 2760000"/>
              <a:gd name="connsiteY2" fmla="*/ 1223782 h 2098615"/>
              <a:gd name="connsiteX3" fmla="*/ 0 w 2760000"/>
              <a:gd name="connsiteY3" fmla="*/ 469762 h 2098615"/>
              <a:gd name="connsiteX4" fmla="*/ 469762 w 2760000"/>
              <a:gd name="connsiteY4" fmla="*/ 0 h 2098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0000" h="2098615">
                <a:moveTo>
                  <a:pt x="2760000" y="0"/>
                </a:moveTo>
                <a:lnTo>
                  <a:pt x="1118347" y="2098615"/>
                </a:lnTo>
                <a:lnTo>
                  <a:pt x="0" y="1223782"/>
                </a:lnTo>
                <a:lnTo>
                  <a:pt x="0" y="469762"/>
                </a:lnTo>
                <a:cubicBezTo>
                  <a:pt x="0" y="210320"/>
                  <a:pt x="210320" y="0"/>
                  <a:pt x="469762" y="0"/>
                </a:cubicBez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27" name="任意多边形: 形状 26">
            <a:extLst>
              <a:ext uri="{FF2B5EF4-FFF2-40B4-BE49-F238E27FC236}">
                <a16:creationId xmlns:a16="http://schemas.microsoft.com/office/drawing/2014/main" id="{CEBDAC50-192B-4545-A03D-2EC4BBF65006}"/>
              </a:ext>
            </a:extLst>
          </p:cNvPr>
          <p:cNvSpPr/>
          <p:nvPr userDrawn="1"/>
        </p:nvSpPr>
        <p:spPr>
          <a:xfrm rot="19317930">
            <a:off x="10232169" y="6103326"/>
            <a:ext cx="2008903" cy="1337096"/>
          </a:xfrm>
          <a:custGeom>
            <a:avLst/>
            <a:gdLst>
              <a:gd name="connsiteX0" fmla="*/ 1801789 w 2008903"/>
              <a:gd name="connsiteY0" fmla="*/ 80229 h 1337096"/>
              <a:gd name="connsiteX1" fmla="*/ 2008903 w 2008903"/>
              <a:gd name="connsiteY1" fmla="*/ 469762 h 1337096"/>
              <a:gd name="connsiteX2" fmla="*/ 2008903 w 2008903"/>
              <a:gd name="connsiteY2" fmla="*/ 954073 h 1337096"/>
              <a:gd name="connsiteX3" fmla="*/ 1709282 w 2008903"/>
              <a:gd name="connsiteY3" fmla="*/ 1337096 h 1337096"/>
              <a:gd name="connsiteX4" fmla="*/ 0 w 2008903"/>
              <a:gd name="connsiteY4" fmla="*/ 0 h 1337096"/>
              <a:gd name="connsiteX5" fmla="*/ 1539141 w 2008903"/>
              <a:gd name="connsiteY5" fmla="*/ 0 h 1337096"/>
              <a:gd name="connsiteX6" fmla="*/ 1801789 w 2008903"/>
              <a:gd name="connsiteY6" fmla="*/ 80229 h 1337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903" h="1337096">
                <a:moveTo>
                  <a:pt x="1801789" y="80229"/>
                </a:moveTo>
                <a:cubicBezTo>
                  <a:pt x="1926746" y="164648"/>
                  <a:pt x="2008904" y="307611"/>
                  <a:pt x="2008903" y="469762"/>
                </a:cubicBezTo>
                <a:lnTo>
                  <a:pt x="2008903" y="954073"/>
                </a:lnTo>
                <a:lnTo>
                  <a:pt x="1709282" y="1337096"/>
                </a:lnTo>
                <a:lnTo>
                  <a:pt x="0" y="0"/>
                </a:lnTo>
                <a:lnTo>
                  <a:pt x="1539141" y="0"/>
                </a:lnTo>
                <a:cubicBezTo>
                  <a:pt x="1636432" y="0"/>
                  <a:pt x="1726814" y="29576"/>
                  <a:pt x="1801789" y="80229"/>
                </a:cubicBez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28" name="任意多边形: 形状 27">
            <a:extLst>
              <a:ext uri="{FF2B5EF4-FFF2-40B4-BE49-F238E27FC236}">
                <a16:creationId xmlns:a16="http://schemas.microsoft.com/office/drawing/2014/main" id="{63D76CC3-C00A-46A9-9277-1C54FE59FACF}"/>
              </a:ext>
            </a:extLst>
          </p:cNvPr>
          <p:cNvSpPr/>
          <p:nvPr userDrawn="1"/>
        </p:nvSpPr>
        <p:spPr>
          <a:xfrm rot="19333288">
            <a:off x="11349172" y="6046887"/>
            <a:ext cx="1254668" cy="877072"/>
          </a:xfrm>
          <a:custGeom>
            <a:avLst/>
            <a:gdLst>
              <a:gd name="connsiteX0" fmla="*/ 1254668 w 1254668"/>
              <a:gd name="connsiteY0" fmla="*/ 0 h 877072"/>
              <a:gd name="connsiteX1" fmla="*/ 574866 w 1254668"/>
              <a:gd name="connsiteY1" fmla="*/ 877072 h 877072"/>
              <a:gd name="connsiteX2" fmla="*/ 0 w 1254668"/>
              <a:gd name="connsiteY2" fmla="*/ 431506 h 877072"/>
              <a:gd name="connsiteX3" fmla="*/ 1008 w 1254668"/>
              <a:gd name="connsiteY3" fmla="*/ 421506 h 877072"/>
              <a:gd name="connsiteX4" fmla="*/ 518178 w 1254668"/>
              <a:gd name="connsiteY4" fmla="*/ 0 h 87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668" h="877072">
                <a:moveTo>
                  <a:pt x="1254668" y="0"/>
                </a:moveTo>
                <a:lnTo>
                  <a:pt x="574866" y="877072"/>
                </a:lnTo>
                <a:lnTo>
                  <a:pt x="0" y="431506"/>
                </a:lnTo>
                <a:lnTo>
                  <a:pt x="1008" y="421506"/>
                </a:lnTo>
                <a:cubicBezTo>
                  <a:pt x="50232" y="180953"/>
                  <a:pt x="263073" y="0"/>
                  <a:pt x="518178" y="0"/>
                </a:cubicBezTo>
                <a:close/>
              </a:path>
            </a:pathLst>
          </a:custGeom>
          <a:gradFill flip="none" rotWithShape="1">
            <a:gsLst>
              <a:gs pos="0">
                <a:schemeClr val="accent3"/>
              </a:gs>
              <a:gs pos="53100">
                <a:srgbClr val="4988EB"/>
              </a:gs>
              <a:gs pos="100000">
                <a:srgbClr val="8160EB"/>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5" name="文本占位符 4">
            <a:extLst>
              <a:ext uri="{FF2B5EF4-FFF2-40B4-BE49-F238E27FC236}">
                <a16:creationId xmlns:a16="http://schemas.microsoft.com/office/drawing/2014/main" id="{66F703B8-94D3-418D-AB2F-169A62CB30B5}"/>
              </a:ext>
            </a:extLst>
          </p:cNvPr>
          <p:cNvSpPr>
            <a:spLocks noGrp="1"/>
          </p:cNvSpPr>
          <p:nvPr>
            <p:ph type="body" sz="quarter" idx="11" hasCustomPrompt="1"/>
          </p:nvPr>
        </p:nvSpPr>
        <p:spPr>
          <a:xfrm>
            <a:off x="2733762" y="2924810"/>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
        <p:nvSpPr>
          <p:cNvPr id="30" name="矩形 29">
            <a:extLst>
              <a:ext uri="{FF2B5EF4-FFF2-40B4-BE49-F238E27FC236}">
                <a16:creationId xmlns:a16="http://schemas.microsoft.com/office/drawing/2014/main" id="{F849082F-B449-494C-8F37-DBDE10876644}"/>
              </a:ext>
            </a:extLst>
          </p:cNvPr>
          <p:cNvSpPr/>
          <p:nvPr userDrawn="1"/>
        </p:nvSpPr>
        <p:spPr>
          <a:xfrm>
            <a:off x="1662314" y="2541856"/>
            <a:ext cx="1085554" cy="101566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000" b="0" i="1" u="none" strike="noStrike" kern="1200" cap="none" spc="0" normalizeH="0" baseline="0" noProof="0">
                <a:ln>
                  <a:noFill/>
                </a:ln>
                <a:gradFill>
                  <a:gsLst>
                    <a:gs pos="49000">
                      <a:srgbClr val="2AA7DC"/>
                    </a:gs>
                    <a:gs pos="0">
                      <a:srgbClr val="66DDD5"/>
                    </a:gs>
                    <a:gs pos="100000">
                      <a:srgbClr val="8160EB"/>
                    </a:gs>
                  </a:gsLst>
                  <a:lin ang="5400000" scaled="1"/>
                </a:gradFill>
                <a:effectLst/>
                <a:uLnTx/>
                <a:uFillTx/>
                <a:latin typeface="微软雅黑" panose="020B0503020204020204" pitchFamily="34" charset="-122"/>
                <a:ea typeface="微软雅黑" panose="020B0503020204020204" pitchFamily="34" charset="-122"/>
                <a:cs typeface="+mn-cs"/>
              </a:rPr>
              <a:t>01</a:t>
            </a:r>
            <a:endParaRPr kumimoji="0" lang="zh-CN" altLang="en-US" sz="6000" b="0" i="1" u="none" strike="noStrike" kern="1200" cap="none" spc="0" normalizeH="0" baseline="0" noProof="0">
              <a:ln>
                <a:noFill/>
              </a:ln>
              <a:gradFill>
                <a:gsLst>
                  <a:gs pos="49000">
                    <a:srgbClr val="2AA7DC"/>
                  </a:gs>
                  <a:gs pos="0">
                    <a:srgbClr val="66DDD5"/>
                  </a:gs>
                  <a:gs pos="100000">
                    <a:srgbClr val="8160EB"/>
                  </a:gs>
                </a:gsLst>
                <a:lin ang="5400000" scaled="1"/>
              </a:gradFill>
              <a:effectLst/>
              <a:uLnTx/>
              <a:uFillTx/>
              <a:latin typeface="微软雅黑" panose="020B0503020204020204" pitchFamily="34" charset="-122"/>
              <a:ea typeface="微软雅黑" panose="020B0503020204020204" pitchFamily="34" charset="-122"/>
              <a:cs typeface="+mn-cs"/>
            </a:endParaRPr>
          </a:p>
        </p:txBody>
      </p:sp>
      <p:sp>
        <p:nvSpPr>
          <p:cNvPr id="31" name="文本占位符 4">
            <a:extLst>
              <a:ext uri="{FF2B5EF4-FFF2-40B4-BE49-F238E27FC236}">
                <a16:creationId xmlns:a16="http://schemas.microsoft.com/office/drawing/2014/main" id="{F3429432-D7D8-46F0-8F61-D68185690F9E}"/>
              </a:ext>
            </a:extLst>
          </p:cNvPr>
          <p:cNvSpPr>
            <a:spLocks noGrp="1"/>
          </p:cNvSpPr>
          <p:nvPr>
            <p:ph type="body" sz="quarter" idx="12" hasCustomPrompt="1"/>
          </p:nvPr>
        </p:nvSpPr>
        <p:spPr>
          <a:xfrm>
            <a:off x="2728820" y="4456678"/>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
        <p:nvSpPr>
          <p:cNvPr id="32" name="文本占位符 4">
            <a:extLst>
              <a:ext uri="{FF2B5EF4-FFF2-40B4-BE49-F238E27FC236}">
                <a16:creationId xmlns:a16="http://schemas.microsoft.com/office/drawing/2014/main" id="{C63C83ED-44BE-4884-9E5B-935AABC4083C}"/>
              </a:ext>
            </a:extLst>
          </p:cNvPr>
          <p:cNvSpPr>
            <a:spLocks noGrp="1"/>
          </p:cNvSpPr>
          <p:nvPr>
            <p:ph type="body" sz="quarter" idx="13" hasCustomPrompt="1"/>
          </p:nvPr>
        </p:nvSpPr>
        <p:spPr>
          <a:xfrm>
            <a:off x="8083901" y="2926329"/>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
        <p:nvSpPr>
          <p:cNvPr id="33" name="文本占位符 4">
            <a:extLst>
              <a:ext uri="{FF2B5EF4-FFF2-40B4-BE49-F238E27FC236}">
                <a16:creationId xmlns:a16="http://schemas.microsoft.com/office/drawing/2014/main" id="{2CCA0F2B-321B-4F62-AABC-C4566577C046}"/>
              </a:ext>
            </a:extLst>
          </p:cNvPr>
          <p:cNvSpPr>
            <a:spLocks noGrp="1"/>
          </p:cNvSpPr>
          <p:nvPr>
            <p:ph type="body" sz="quarter" idx="14" hasCustomPrompt="1"/>
          </p:nvPr>
        </p:nvSpPr>
        <p:spPr>
          <a:xfrm>
            <a:off x="8078959" y="4458197"/>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Tree>
    <p:extLst>
      <p:ext uri="{BB962C8B-B14F-4D97-AF65-F5344CB8AC3E}">
        <p14:creationId xmlns:p14="http://schemas.microsoft.com/office/powerpoint/2010/main" val="857618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目录页">
    <p:spTree>
      <p:nvGrpSpPr>
        <p:cNvPr id="1" name=""/>
        <p:cNvGrpSpPr/>
        <p:nvPr/>
      </p:nvGrpSpPr>
      <p:grpSpPr>
        <a:xfrm>
          <a:off x="0" y="0"/>
          <a:ext cx="0" cy="0"/>
          <a:chOff x="0" y="0"/>
          <a:chExt cx="0" cy="0"/>
        </a:xfrm>
      </p:grpSpPr>
      <p:sp>
        <p:nvSpPr>
          <p:cNvPr id="6" name="任意多边形: 形状 5">
            <a:extLst>
              <a:ext uri="{FF2B5EF4-FFF2-40B4-BE49-F238E27FC236}">
                <a16:creationId xmlns:a16="http://schemas.microsoft.com/office/drawing/2014/main" id="{7666967C-6376-4B37-A5D7-2280C3932BE5}"/>
              </a:ext>
            </a:extLst>
          </p:cNvPr>
          <p:cNvSpPr/>
          <p:nvPr userDrawn="1"/>
        </p:nvSpPr>
        <p:spPr>
          <a:xfrm rot="19317930">
            <a:off x="-206426" y="-1058701"/>
            <a:ext cx="3958486" cy="2533744"/>
          </a:xfrm>
          <a:custGeom>
            <a:avLst/>
            <a:gdLst>
              <a:gd name="connsiteX0" fmla="*/ 719464 w 3958486"/>
              <a:gd name="connsiteY0" fmla="*/ 0 h 2533744"/>
              <a:gd name="connsiteX1" fmla="*/ 3958486 w 3958486"/>
              <a:gd name="connsiteY1" fmla="*/ 2533744 h 2533744"/>
              <a:gd name="connsiteX2" fmla="*/ 469762 w 3958486"/>
              <a:gd name="connsiteY2" fmla="*/ 2533744 h 2533744"/>
              <a:gd name="connsiteX3" fmla="*/ 0 w 3958486"/>
              <a:gd name="connsiteY3" fmla="*/ 2063982 h 2533744"/>
              <a:gd name="connsiteX4" fmla="*/ 0 w 3958486"/>
              <a:gd name="connsiteY4" fmla="*/ 919730 h 253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8486" h="2533744">
                <a:moveTo>
                  <a:pt x="719464" y="0"/>
                </a:moveTo>
                <a:lnTo>
                  <a:pt x="3958486" y="2533744"/>
                </a:lnTo>
                <a:lnTo>
                  <a:pt x="469762" y="2533744"/>
                </a:lnTo>
                <a:cubicBezTo>
                  <a:pt x="210320" y="2533744"/>
                  <a:pt x="0" y="2323424"/>
                  <a:pt x="0" y="2063982"/>
                </a:cubicBezTo>
                <a:lnTo>
                  <a:pt x="0" y="919730"/>
                </a:ln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7" name="矩形 6">
            <a:extLst>
              <a:ext uri="{FF2B5EF4-FFF2-40B4-BE49-F238E27FC236}">
                <a16:creationId xmlns:a16="http://schemas.microsoft.com/office/drawing/2014/main" id="{9FD73F90-0606-4908-ABFA-812052F2FA14}"/>
              </a:ext>
            </a:extLst>
          </p:cNvPr>
          <p:cNvSpPr/>
          <p:nvPr userDrawn="1"/>
        </p:nvSpPr>
        <p:spPr>
          <a:xfrm>
            <a:off x="5335219" y="1388817"/>
            <a:ext cx="1638410" cy="338554"/>
          </a:xfrm>
          <a:prstGeom prst="rect">
            <a:avLst/>
          </a:prstGeom>
        </p:spPr>
        <p:txBody>
          <a:bodyPr wrap="square">
            <a:spAutoFit/>
          </a:bodyPr>
          <a:lstStyle/>
          <a:p>
            <a:pPr algn="ctr"/>
            <a:r>
              <a:rPr lang="en-US" altLang="zh-CN" sz="1600" b="1" spc="300">
                <a:solidFill>
                  <a:schemeClr val="tx2"/>
                </a:solidFill>
                <a:latin typeface="微软雅黑" panose="020B0503020204020204" pitchFamily="34" charset="-122"/>
                <a:ea typeface="微软雅黑" panose="020B0503020204020204" pitchFamily="34" charset="-122"/>
              </a:rPr>
              <a:t>CONTENT</a:t>
            </a:r>
            <a:endParaRPr lang="zh-CN" altLang="en-US" sz="1600" b="1" spc="300">
              <a:solidFill>
                <a:schemeClr val="tx2"/>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209D598D-8C80-409F-AF3D-FE5050423840}"/>
              </a:ext>
            </a:extLst>
          </p:cNvPr>
          <p:cNvSpPr txBox="1"/>
          <p:nvPr userDrawn="1"/>
        </p:nvSpPr>
        <p:spPr>
          <a:xfrm>
            <a:off x="4930454" y="515787"/>
            <a:ext cx="2329673" cy="830997"/>
          </a:xfrm>
          <a:prstGeom prst="rect">
            <a:avLst/>
          </a:prstGeom>
          <a:noFill/>
        </p:spPr>
        <p:txBody>
          <a:bodyPr wrap="square" rtlCol="0">
            <a:spAutoFit/>
          </a:bodyPr>
          <a:lstStyle/>
          <a:p>
            <a:pPr algn="ctr"/>
            <a:r>
              <a:rPr lang="zh-CN" altLang="en-US" sz="4800" b="1">
                <a:solidFill>
                  <a:schemeClr val="tx2"/>
                </a:solidFill>
                <a:latin typeface="微软雅黑" panose="020B0503020204020204" pitchFamily="34" charset="-122"/>
                <a:ea typeface="微软雅黑" panose="020B0503020204020204" pitchFamily="34" charset="-122"/>
              </a:rPr>
              <a:t>目录</a:t>
            </a:r>
            <a:endParaRPr lang="en-US" altLang="zh-CN" sz="4800" b="1">
              <a:solidFill>
                <a:schemeClr val="tx2"/>
              </a:solidFill>
              <a:latin typeface="微软雅黑" panose="020B0503020204020204" pitchFamily="34" charset="-122"/>
              <a:ea typeface="微软雅黑" panose="020B0503020204020204" pitchFamily="34" charset="-122"/>
            </a:endParaRPr>
          </a:p>
        </p:txBody>
      </p:sp>
      <p:cxnSp>
        <p:nvCxnSpPr>
          <p:cNvPr id="9" name="直接连接符 8">
            <a:extLst>
              <a:ext uri="{FF2B5EF4-FFF2-40B4-BE49-F238E27FC236}">
                <a16:creationId xmlns:a16="http://schemas.microsoft.com/office/drawing/2014/main" id="{F2AD5E4E-D8C0-457C-9C6B-323CFA025CBF}"/>
              </a:ext>
            </a:extLst>
          </p:cNvPr>
          <p:cNvCxnSpPr/>
          <p:nvPr userDrawn="1"/>
        </p:nvCxnSpPr>
        <p:spPr>
          <a:xfrm>
            <a:off x="5492252" y="1329454"/>
            <a:ext cx="1313398" cy="0"/>
          </a:xfrm>
          <a:prstGeom prst="line">
            <a:avLst/>
          </a:prstGeom>
          <a:ln w="6350" cap="rnd">
            <a:round/>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10C0CE59-856D-46FF-A76B-614E58B2E298}"/>
              </a:ext>
            </a:extLst>
          </p:cNvPr>
          <p:cNvSpPr txBox="1"/>
          <p:nvPr userDrawn="1"/>
        </p:nvSpPr>
        <p:spPr>
          <a:xfrm>
            <a:off x="406966" y="4063759"/>
            <a:ext cx="1289047" cy="1015663"/>
          </a:xfrm>
          <a:prstGeom prst="rect">
            <a:avLst/>
          </a:prstGeom>
          <a:noFill/>
        </p:spPr>
        <p:txBody>
          <a:bodyPr wrap="square" rtlCol="0">
            <a:spAutoFit/>
          </a:bodyPr>
          <a:lstStyle/>
          <a:p>
            <a:pPr algn="ctr"/>
            <a:r>
              <a:rPr lang="en-US" altLang="zh-CN"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rPr>
              <a:t>04</a:t>
            </a:r>
            <a:endParaRPr lang="zh-CN" altLang="en-US"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E227FD7D-7957-4667-B4C7-C2AC84210FA1}"/>
              </a:ext>
            </a:extLst>
          </p:cNvPr>
          <p:cNvSpPr txBox="1"/>
          <p:nvPr userDrawn="1"/>
        </p:nvSpPr>
        <p:spPr>
          <a:xfrm>
            <a:off x="4124918" y="2309627"/>
            <a:ext cx="1289047" cy="1015663"/>
          </a:xfrm>
          <a:prstGeom prst="rect">
            <a:avLst/>
          </a:prstGeom>
          <a:noFill/>
        </p:spPr>
        <p:txBody>
          <a:bodyPr wrap="square" rtlCol="0">
            <a:spAutoFit/>
          </a:bodyPr>
          <a:lstStyle/>
          <a:p>
            <a:pPr algn="ctr"/>
            <a:r>
              <a:rPr lang="en-US" altLang="zh-CN"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rPr>
              <a:t>02</a:t>
            </a:r>
            <a:endParaRPr lang="zh-CN" altLang="en-US"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76518650-1391-41AC-BB47-99386EB203D2}"/>
              </a:ext>
            </a:extLst>
          </p:cNvPr>
          <p:cNvSpPr txBox="1"/>
          <p:nvPr userDrawn="1"/>
        </p:nvSpPr>
        <p:spPr>
          <a:xfrm>
            <a:off x="4124918" y="4019243"/>
            <a:ext cx="1289047" cy="1015663"/>
          </a:xfrm>
          <a:prstGeom prst="rect">
            <a:avLst/>
          </a:prstGeom>
          <a:noFill/>
        </p:spPr>
        <p:txBody>
          <a:bodyPr wrap="square" rtlCol="0">
            <a:spAutoFit/>
          </a:bodyPr>
          <a:lstStyle/>
          <a:p>
            <a:pPr algn="ctr"/>
            <a:r>
              <a:rPr lang="en-US" altLang="zh-CN"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rPr>
              <a:t>05</a:t>
            </a:r>
            <a:endParaRPr lang="zh-CN" altLang="en-US"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endParaRPr>
          </a:p>
        </p:txBody>
      </p:sp>
      <p:cxnSp>
        <p:nvCxnSpPr>
          <p:cNvPr id="18" name="直接连接符 17">
            <a:extLst>
              <a:ext uri="{FF2B5EF4-FFF2-40B4-BE49-F238E27FC236}">
                <a16:creationId xmlns:a16="http://schemas.microsoft.com/office/drawing/2014/main" id="{01961855-67FD-4D32-B9D3-D1C2E7580852}"/>
              </a:ext>
            </a:extLst>
          </p:cNvPr>
          <p:cNvCxnSpPr>
            <a:cxnSpLocks/>
          </p:cNvCxnSpPr>
          <p:nvPr userDrawn="1"/>
        </p:nvCxnSpPr>
        <p:spPr>
          <a:xfrm>
            <a:off x="668221" y="3333022"/>
            <a:ext cx="328926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76E7152E-CC43-4A35-83C3-13D656358D8A}"/>
              </a:ext>
            </a:extLst>
          </p:cNvPr>
          <p:cNvCxnSpPr>
            <a:cxnSpLocks/>
          </p:cNvCxnSpPr>
          <p:nvPr userDrawn="1"/>
        </p:nvCxnSpPr>
        <p:spPr>
          <a:xfrm>
            <a:off x="4429617" y="3333022"/>
            <a:ext cx="328926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C77B15D3-1F3D-4047-933A-CBBD6BF85091}"/>
              </a:ext>
            </a:extLst>
          </p:cNvPr>
          <p:cNvCxnSpPr>
            <a:cxnSpLocks/>
          </p:cNvCxnSpPr>
          <p:nvPr userDrawn="1"/>
        </p:nvCxnSpPr>
        <p:spPr>
          <a:xfrm>
            <a:off x="668221" y="5080687"/>
            <a:ext cx="328926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8659376A-3983-4EE7-B0FE-9F89949B3352}"/>
              </a:ext>
            </a:extLst>
          </p:cNvPr>
          <p:cNvCxnSpPr>
            <a:cxnSpLocks/>
          </p:cNvCxnSpPr>
          <p:nvPr userDrawn="1"/>
        </p:nvCxnSpPr>
        <p:spPr>
          <a:xfrm>
            <a:off x="4429617" y="5080687"/>
            <a:ext cx="3289264" cy="0"/>
          </a:xfrm>
          <a:prstGeom prst="line">
            <a:avLst/>
          </a:prstGeom>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EFDCBC30-90EF-4999-935C-6C70C356BF1D}"/>
              </a:ext>
            </a:extLst>
          </p:cNvPr>
          <p:cNvSpPr/>
          <p:nvPr userDrawn="1"/>
        </p:nvSpPr>
        <p:spPr>
          <a:xfrm>
            <a:off x="7088699" y="708505"/>
            <a:ext cx="841374" cy="841374"/>
          </a:xfrm>
          <a:prstGeom prst="ellipse">
            <a:avLst/>
          </a:prstGeom>
          <a:gradFill flip="none" rotWithShape="1">
            <a:gsLst>
              <a:gs pos="0">
                <a:schemeClr val="accent3"/>
              </a:gs>
              <a:gs pos="71000">
                <a:schemeClr val="accent4"/>
              </a:gs>
              <a:gs pos="100000">
                <a:schemeClr val="accent5"/>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A8EE616F-83DC-4396-941A-CE7E028BCB75}"/>
              </a:ext>
            </a:extLst>
          </p:cNvPr>
          <p:cNvSpPr/>
          <p:nvPr userDrawn="1"/>
        </p:nvSpPr>
        <p:spPr>
          <a:xfrm>
            <a:off x="7662504" y="1236460"/>
            <a:ext cx="319651" cy="319651"/>
          </a:xfrm>
          <a:prstGeom prst="ellipse">
            <a:avLst/>
          </a:prstGeom>
          <a:gradFill flip="none" rotWithShape="1">
            <a:gsLst>
              <a:gs pos="0">
                <a:schemeClr val="accent3"/>
              </a:gs>
              <a:gs pos="71000">
                <a:schemeClr val="accent4"/>
              </a:gs>
              <a:gs pos="100000">
                <a:schemeClr val="accent5"/>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形状 23">
            <a:extLst>
              <a:ext uri="{FF2B5EF4-FFF2-40B4-BE49-F238E27FC236}">
                <a16:creationId xmlns:a16="http://schemas.microsoft.com/office/drawing/2014/main" id="{943A73ED-F065-4B72-83EB-6682D5FE636B}"/>
              </a:ext>
            </a:extLst>
          </p:cNvPr>
          <p:cNvSpPr/>
          <p:nvPr userDrawn="1"/>
        </p:nvSpPr>
        <p:spPr>
          <a:xfrm rot="19317930">
            <a:off x="-875421" y="5109"/>
            <a:ext cx="2397897" cy="2015181"/>
          </a:xfrm>
          <a:custGeom>
            <a:avLst/>
            <a:gdLst>
              <a:gd name="connsiteX0" fmla="*/ 1576387 w 2397897"/>
              <a:gd name="connsiteY0" fmla="*/ 0 h 2015181"/>
              <a:gd name="connsiteX1" fmla="*/ 2397897 w 2397897"/>
              <a:gd name="connsiteY1" fmla="*/ 642631 h 2015181"/>
              <a:gd name="connsiteX2" fmla="*/ 2397897 w 2397897"/>
              <a:gd name="connsiteY2" fmla="*/ 1545419 h 2015181"/>
              <a:gd name="connsiteX3" fmla="*/ 1928135 w 2397897"/>
              <a:gd name="connsiteY3" fmla="*/ 2015181 h 2015181"/>
              <a:gd name="connsiteX4" fmla="*/ 0 w 2397897"/>
              <a:gd name="connsiteY4" fmla="*/ 2015181 h 2015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7897" h="2015181">
                <a:moveTo>
                  <a:pt x="1576387" y="0"/>
                </a:moveTo>
                <a:lnTo>
                  <a:pt x="2397897" y="642631"/>
                </a:lnTo>
                <a:lnTo>
                  <a:pt x="2397897" y="1545419"/>
                </a:lnTo>
                <a:cubicBezTo>
                  <a:pt x="2397897" y="1804861"/>
                  <a:pt x="2187577" y="2015181"/>
                  <a:pt x="1928135" y="2015181"/>
                </a:cubicBezTo>
                <a:lnTo>
                  <a:pt x="0" y="2015181"/>
                </a:ln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25" name="任意多边形: 形状 24">
            <a:extLst>
              <a:ext uri="{FF2B5EF4-FFF2-40B4-BE49-F238E27FC236}">
                <a16:creationId xmlns:a16="http://schemas.microsoft.com/office/drawing/2014/main" id="{EA2759D9-2366-4283-81E0-16D2EC420698}"/>
              </a:ext>
            </a:extLst>
          </p:cNvPr>
          <p:cNvSpPr/>
          <p:nvPr userDrawn="1"/>
        </p:nvSpPr>
        <p:spPr>
          <a:xfrm rot="19333288">
            <a:off x="-383456" y="-476607"/>
            <a:ext cx="2422640" cy="1346307"/>
          </a:xfrm>
          <a:custGeom>
            <a:avLst/>
            <a:gdLst>
              <a:gd name="connsiteX0" fmla="*/ 685649 w 2422640"/>
              <a:gd name="connsiteY0" fmla="*/ 0 h 1346307"/>
              <a:gd name="connsiteX1" fmla="*/ 2422640 w 2422640"/>
              <a:gd name="connsiteY1" fmla="*/ 1346307 h 1346307"/>
              <a:gd name="connsiteX2" fmla="*/ 521221 w 2422640"/>
              <a:gd name="connsiteY2" fmla="*/ 1346307 h 1346307"/>
              <a:gd name="connsiteX3" fmla="*/ 4051 w 2422640"/>
              <a:gd name="connsiteY3" fmla="*/ 924801 h 1346307"/>
              <a:gd name="connsiteX4" fmla="*/ 0 w 2422640"/>
              <a:gd name="connsiteY4" fmla="*/ 884617 h 1346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2640" h="1346307">
                <a:moveTo>
                  <a:pt x="685649" y="0"/>
                </a:moveTo>
                <a:lnTo>
                  <a:pt x="2422640" y="1346307"/>
                </a:lnTo>
                <a:lnTo>
                  <a:pt x="521221" y="1346307"/>
                </a:lnTo>
                <a:cubicBezTo>
                  <a:pt x="266116" y="1346307"/>
                  <a:pt x="53275" y="1165354"/>
                  <a:pt x="4051" y="924801"/>
                </a:cubicBezTo>
                <a:lnTo>
                  <a:pt x="0" y="884617"/>
                </a:lnTo>
                <a:close/>
              </a:path>
            </a:pathLst>
          </a:custGeom>
          <a:gradFill flip="none" rotWithShape="1">
            <a:gsLst>
              <a:gs pos="0">
                <a:schemeClr val="accent3"/>
              </a:gs>
              <a:gs pos="53100">
                <a:srgbClr val="4988EB"/>
              </a:gs>
              <a:gs pos="100000">
                <a:srgbClr val="8160EB"/>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26" name="任意多边形: 形状 25">
            <a:extLst>
              <a:ext uri="{FF2B5EF4-FFF2-40B4-BE49-F238E27FC236}">
                <a16:creationId xmlns:a16="http://schemas.microsoft.com/office/drawing/2014/main" id="{2E2C6827-43A0-4007-80CB-7C4D4CAF3391}"/>
              </a:ext>
            </a:extLst>
          </p:cNvPr>
          <p:cNvSpPr/>
          <p:nvPr userDrawn="1"/>
        </p:nvSpPr>
        <p:spPr>
          <a:xfrm rot="19317930">
            <a:off x="10383262" y="4827181"/>
            <a:ext cx="2760000" cy="2098615"/>
          </a:xfrm>
          <a:custGeom>
            <a:avLst/>
            <a:gdLst>
              <a:gd name="connsiteX0" fmla="*/ 2760000 w 2760000"/>
              <a:gd name="connsiteY0" fmla="*/ 0 h 2098615"/>
              <a:gd name="connsiteX1" fmla="*/ 1118347 w 2760000"/>
              <a:gd name="connsiteY1" fmla="*/ 2098615 h 2098615"/>
              <a:gd name="connsiteX2" fmla="*/ 0 w 2760000"/>
              <a:gd name="connsiteY2" fmla="*/ 1223782 h 2098615"/>
              <a:gd name="connsiteX3" fmla="*/ 0 w 2760000"/>
              <a:gd name="connsiteY3" fmla="*/ 469762 h 2098615"/>
              <a:gd name="connsiteX4" fmla="*/ 469762 w 2760000"/>
              <a:gd name="connsiteY4" fmla="*/ 0 h 2098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0000" h="2098615">
                <a:moveTo>
                  <a:pt x="2760000" y="0"/>
                </a:moveTo>
                <a:lnTo>
                  <a:pt x="1118347" y="2098615"/>
                </a:lnTo>
                <a:lnTo>
                  <a:pt x="0" y="1223782"/>
                </a:lnTo>
                <a:lnTo>
                  <a:pt x="0" y="469762"/>
                </a:lnTo>
                <a:cubicBezTo>
                  <a:pt x="0" y="210320"/>
                  <a:pt x="210320" y="0"/>
                  <a:pt x="469762" y="0"/>
                </a:cubicBez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27" name="任意多边形: 形状 26">
            <a:extLst>
              <a:ext uri="{FF2B5EF4-FFF2-40B4-BE49-F238E27FC236}">
                <a16:creationId xmlns:a16="http://schemas.microsoft.com/office/drawing/2014/main" id="{CEBDAC50-192B-4545-A03D-2EC4BBF65006}"/>
              </a:ext>
            </a:extLst>
          </p:cNvPr>
          <p:cNvSpPr/>
          <p:nvPr userDrawn="1"/>
        </p:nvSpPr>
        <p:spPr>
          <a:xfrm rot="19317930">
            <a:off x="10232169" y="6103326"/>
            <a:ext cx="2008903" cy="1337096"/>
          </a:xfrm>
          <a:custGeom>
            <a:avLst/>
            <a:gdLst>
              <a:gd name="connsiteX0" fmla="*/ 1801789 w 2008903"/>
              <a:gd name="connsiteY0" fmla="*/ 80229 h 1337096"/>
              <a:gd name="connsiteX1" fmla="*/ 2008903 w 2008903"/>
              <a:gd name="connsiteY1" fmla="*/ 469762 h 1337096"/>
              <a:gd name="connsiteX2" fmla="*/ 2008903 w 2008903"/>
              <a:gd name="connsiteY2" fmla="*/ 954073 h 1337096"/>
              <a:gd name="connsiteX3" fmla="*/ 1709282 w 2008903"/>
              <a:gd name="connsiteY3" fmla="*/ 1337096 h 1337096"/>
              <a:gd name="connsiteX4" fmla="*/ 0 w 2008903"/>
              <a:gd name="connsiteY4" fmla="*/ 0 h 1337096"/>
              <a:gd name="connsiteX5" fmla="*/ 1539141 w 2008903"/>
              <a:gd name="connsiteY5" fmla="*/ 0 h 1337096"/>
              <a:gd name="connsiteX6" fmla="*/ 1801789 w 2008903"/>
              <a:gd name="connsiteY6" fmla="*/ 80229 h 1337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903" h="1337096">
                <a:moveTo>
                  <a:pt x="1801789" y="80229"/>
                </a:moveTo>
                <a:cubicBezTo>
                  <a:pt x="1926746" y="164648"/>
                  <a:pt x="2008904" y="307611"/>
                  <a:pt x="2008903" y="469762"/>
                </a:cubicBezTo>
                <a:lnTo>
                  <a:pt x="2008903" y="954073"/>
                </a:lnTo>
                <a:lnTo>
                  <a:pt x="1709282" y="1337096"/>
                </a:lnTo>
                <a:lnTo>
                  <a:pt x="0" y="0"/>
                </a:lnTo>
                <a:lnTo>
                  <a:pt x="1539141" y="0"/>
                </a:lnTo>
                <a:cubicBezTo>
                  <a:pt x="1636432" y="0"/>
                  <a:pt x="1726814" y="29576"/>
                  <a:pt x="1801789" y="80229"/>
                </a:cubicBezTo>
                <a:close/>
              </a:path>
            </a:pathLst>
          </a:custGeom>
          <a:solidFill>
            <a:schemeClr val="bg1"/>
          </a:soli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28" name="任意多边形: 形状 27">
            <a:extLst>
              <a:ext uri="{FF2B5EF4-FFF2-40B4-BE49-F238E27FC236}">
                <a16:creationId xmlns:a16="http://schemas.microsoft.com/office/drawing/2014/main" id="{63D76CC3-C00A-46A9-9277-1C54FE59FACF}"/>
              </a:ext>
            </a:extLst>
          </p:cNvPr>
          <p:cNvSpPr/>
          <p:nvPr userDrawn="1"/>
        </p:nvSpPr>
        <p:spPr>
          <a:xfrm rot="19333288">
            <a:off x="11349172" y="6046887"/>
            <a:ext cx="1254668" cy="877072"/>
          </a:xfrm>
          <a:custGeom>
            <a:avLst/>
            <a:gdLst>
              <a:gd name="connsiteX0" fmla="*/ 1254668 w 1254668"/>
              <a:gd name="connsiteY0" fmla="*/ 0 h 877072"/>
              <a:gd name="connsiteX1" fmla="*/ 574866 w 1254668"/>
              <a:gd name="connsiteY1" fmla="*/ 877072 h 877072"/>
              <a:gd name="connsiteX2" fmla="*/ 0 w 1254668"/>
              <a:gd name="connsiteY2" fmla="*/ 431506 h 877072"/>
              <a:gd name="connsiteX3" fmla="*/ 1008 w 1254668"/>
              <a:gd name="connsiteY3" fmla="*/ 421506 h 877072"/>
              <a:gd name="connsiteX4" fmla="*/ 518178 w 1254668"/>
              <a:gd name="connsiteY4" fmla="*/ 0 h 87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668" h="877072">
                <a:moveTo>
                  <a:pt x="1254668" y="0"/>
                </a:moveTo>
                <a:lnTo>
                  <a:pt x="574866" y="877072"/>
                </a:lnTo>
                <a:lnTo>
                  <a:pt x="0" y="431506"/>
                </a:lnTo>
                <a:lnTo>
                  <a:pt x="1008" y="421506"/>
                </a:lnTo>
                <a:cubicBezTo>
                  <a:pt x="50232" y="180953"/>
                  <a:pt x="263073" y="0"/>
                  <a:pt x="518178" y="0"/>
                </a:cubicBezTo>
                <a:close/>
              </a:path>
            </a:pathLst>
          </a:custGeom>
          <a:gradFill flip="none" rotWithShape="1">
            <a:gsLst>
              <a:gs pos="0">
                <a:schemeClr val="accent3"/>
              </a:gs>
              <a:gs pos="53100">
                <a:srgbClr val="4988EB"/>
              </a:gs>
              <a:gs pos="100000">
                <a:srgbClr val="8160EB"/>
              </a:gs>
            </a:gsLst>
            <a:lin ang="8100000" scaled="1"/>
            <a:tileRect/>
          </a:gradFill>
          <a:ln>
            <a:noFill/>
          </a:ln>
          <a:effectLst>
            <a:outerShdw blurRad="368300" sx="103000" sy="103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5" name="文本占位符 4">
            <a:extLst>
              <a:ext uri="{FF2B5EF4-FFF2-40B4-BE49-F238E27FC236}">
                <a16:creationId xmlns:a16="http://schemas.microsoft.com/office/drawing/2014/main" id="{66F703B8-94D3-418D-AB2F-169A62CB30B5}"/>
              </a:ext>
            </a:extLst>
          </p:cNvPr>
          <p:cNvSpPr>
            <a:spLocks noGrp="1"/>
          </p:cNvSpPr>
          <p:nvPr>
            <p:ph type="body" sz="quarter" idx="11" hasCustomPrompt="1"/>
          </p:nvPr>
        </p:nvSpPr>
        <p:spPr>
          <a:xfrm>
            <a:off x="1627813" y="2692581"/>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
        <p:nvSpPr>
          <p:cNvPr id="30" name="矩形 29">
            <a:extLst>
              <a:ext uri="{FF2B5EF4-FFF2-40B4-BE49-F238E27FC236}">
                <a16:creationId xmlns:a16="http://schemas.microsoft.com/office/drawing/2014/main" id="{F849082F-B449-494C-8F37-DBDE10876644}"/>
              </a:ext>
            </a:extLst>
          </p:cNvPr>
          <p:cNvSpPr/>
          <p:nvPr userDrawn="1"/>
        </p:nvSpPr>
        <p:spPr>
          <a:xfrm>
            <a:off x="556365" y="2309627"/>
            <a:ext cx="1085554" cy="101566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000" b="0" i="1" u="none" strike="noStrike" kern="1200" cap="none" spc="0" normalizeH="0" baseline="0" noProof="0">
                <a:ln>
                  <a:noFill/>
                </a:ln>
                <a:gradFill>
                  <a:gsLst>
                    <a:gs pos="49000">
                      <a:srgbClr val="2AA7DC"/>
                    </a:gs>
                    <a:gs pos="0">
                      <a:srgbClr val="66DDD5"/>
                    </a:gs>
                    <a:gs pos="100000">
                      <a:srgbClr val="8160EB"/>
                    </a:gs>
                  </a:gsLst>
                  <a:lin ang="5400000" scaled="1"/>
                </a:gradFill>
                <a:effectLst/>
                <a:uLnTx/>
                <a:uFillTx/>
                <a:latin typeface="微软雅黑" panose="020B0503020204020204" pitchFamily="34" charset="-122"/>
                <a:ea typeface="微软雅黑" panose="020B0503020204020204" pitchFamily="34" charset="-122"/>
                <a:cs typeface="+mn-cs"/>
              </a:rPr>
              <a:t>01</a:t>
            </a:r>
            <a:endParaRPr kumimoji="0" lang="zh-CN" altLang="en-US" sz="6000" b="0" i="1" u="none" strike="noStrike" kern="1200" cap="none" spc="0" normalizeH="0" baseline="0" noProof="0">
              <a:ln>
                <a:noFill/>
              </a:ln>
              <a:gradFill>
                <a:gsLst>
                  <a:gs pos="49000">
                    <a:srgbClr val="2AA7DC"/>
                  </a:gs>
                  <a:gs pos="0">
                    <a:srgbClr val="66DDD5"/>
                  </a:gs>
                  <a:gs pos="100000">
                    <a:srgbClr val="8160EB"/>
                  </a:gs>
                </a:gsLst>
                <a:lin ang="5400000" scaled="1"/>
              </a:gradFill>
              <a:effectLst/>
              <a:uLnTx/>
              <a:uFillTx/>
              <a:latin typeface="微软雅黑" panose="020B0503020204020204" pitchFamily="34" charset="-122"/>
              <a:ea typeface="微软雅黑" panose="020B0503020204020204" pitchFamily="34" charset="-122"/>
              <a:cs typeface="+mn-cs"/>
            </a:endParaRPr>
          </a:p>
        </p:txBody>
      </p:sp>
      <p:sp>
        <p:nvSpPr>
          <p:cNvPr id="31" name="文本占位符 4">
            <a:extLst>
              <a:ext uri="{FF2B5EF4-FFF2-40B4-BE49-F238E27FC236}">
                <a16:creationId xmlns:a16="http://schemas.microsoft.com/office/drawing/2014/main" id="{F3429432-D7D8-46F0-8F61-D68185690F9E}"/>
              </a:ext>
            </a:extLst>
          </p:cNvPr>
          <p:cNvSpPr>
            <a:spLocks noGrp="1"/>
          </p:cNvSpPr>
          <p:nvPr>
            <p:ph type="body" sz="quarter" idx="12" hasCustomPrompt="1"/>
          </p:nvPr>
        </p:nvSpPr>
        <p:spPr>
          <a:xfrm>
            <a:off x="1622871" y="4340566"/>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
        <p:nvSpPr>
          <p:cNvPr id="32" name="文本占位符 4">
            <a:extLst>
              <a:ext uri="{FF2B5EF4-FFF2-40B4-BE49-F238E27FC236}">
                <a16:creationId xmlns:a16="http://schemas.microsoft.com/office/drawing/2014/main" id="{C63C83ED-44BE-4884-9E5B-935AABC4083C}"/>
              </a:ext>
            </a:extLst>
          </p:cNvPr>
          <p:cNvSpPr>
            <a:spLocks noGrp="1"/>
          </p:cNvSpPr>
          <p:nvPr>
            <p:ph type="body" sz="quarter" idx="13" hasCustomPrompt="1"/>
          </p:nvPr>
        </p:nvSpPr>
        <p:spPr>
          <a:xfrm>
            <a:off x="5398761" y="2694100"/>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
        <p:nvSpPr>
          <p:cNvPr id="33" name="文本占位符 4">
            <a:extLst>
              <a:ext uri="{FF2B5EF4-FFF2-40B4-BE49-F238E27FC236}">
                <a16:creationId xmlns:a16="http://schemas.microsoft.com/office/drawing/2014/main" id="{2CCA0F2B-321B-4F62-AABC-C4566577C046}"/>
              </a:ext>
            </a:extLst>
          </p:cNvPr>
          <p:cNvSpPr>
            <a:spLocks noGrp="1"/>
          </p:cNvSpPr>
          <p:nvPr>
            <p:ph type="body" sz="quarter" idx="14" hasCustomPrompt="1"/>
          </p:nvPr>
        </p:nvSpPr>
        <p:spPr>
          <a:xfrm>
            <a:off x="5393819" y="4342085"/>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
        <p:nvSpPr>
          <p:cNvPr id="29" name="文本框 28">
            <a:extLst>
              <a:ext uri="{FF2B5EF4-FFF2-40B4-BE49-F238E27FC236}">
                <a16:creationId xmlns:a16="http://schemas.microsoft.com/office/drawing/2014/main" id="{F3BB6AB1-2142-48E6-B534-556F55CE77D1}"/>
              </a:ext>
            </a:extLst>
          </p:cNvPr>
          <p:cNvSpPr txBox="1"/>
          <p:nvPr userDrawn="1"/>
        </p:nvSpPr>
        <p:spPr>
          <a:xfrm>
            <a:off x="7872505" y="2307097"/>
            <a:ext cx="1289047" cy="1015663"/>
          </a:xfrm>
          <a:prstGeom prst="rect">
            <a:avLst/>
          </a:prstGeom>
          <a:noFill/>
        </p:spPr>
        <p:txBody>
          <a:bodyPr wrap="square" rtlCol="0">
            <a:spAutoFit/>
          </a:bodyPr>
          <a:lstStyle/>
          <a:p>
            <a:pPr algn="ctr"/>
            <a:r>
              <a:rPr lang="en-US" altLang="zh-CN"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rPr>
              <a:t>03</a:t>
            </a:r>
            <a:endParaRPr lang="zh-CN" altLang="en-US"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endParaRPr>
          </a:p>
        </p:txBody>
      </p:sp>
      <p:sp>
        <p:nvSpPr>
          <p:cNvPr id="34" name="文本框 33">
            <a:extLst>
              <a:ext uri="{FF2B5EF4-FFF2-40B4-BE49-F238E27FC236}">
                <a16:creationId xmlns:a16="http://schemas.microsoft.com/office/drawing/2014/main" id="{E4A15000-10EC-44DC-86B1-58B511036AE2}"/>
              </a:ext>
            </a:extLst>
          </p:cNvPr>
          <p:cNvSpPr txBox="1"/>
          <p:nvPr userDrawn="1"/>
        </p:nvSpPr>
        <p:spPr>
          <a:xfrm>
            <a:off x="7872505" y="4016713"/>
            <a:ext cx="1289047" cy="1015663"/>
          </a:xfrm>
          <a:prstGeom prst="rect">
            <a:avLst/>
          </a:prstGeom>
          <a:noFill/>
        </p:spPr>
        <p:txBody>
          <a:bodyPr wrap="square" rtlCol="0">
            <a:spAutoFit/>
          </a:bodyPr>
          <a:lstStyle/>
          <a:p>
            <a:pPr algn="ctr"/>
            <a:r>
              <a:rPr lang="en-US" altLang="zh-CN"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rPr>
              <a:t>06</a:t>
            </a:r>
            <a:endParaRPr lang="zh-CN" altLang="en-US" sz="6000" i="1">
              <a:gradFill>
                <a:gsLst>
                  <a:gs pos="49000">
                    <a:srgbClr val="2AA7DC"/>
                  </a:gs>
                  <a:gs pos="0">
                    <a:schemeClr val="accent3"/>
                  </a:gs>
                  <a:gs pos="100000">
                    <a:schemeClr val="accent5"/>
                  </a:gs>
                </a:gsLst>
                <a:lin ang="5400000" scaled="1"/>
              </a:gradFill>
              <a:latin typeface="微软雅黑" panose="020B0503020204020204" pitchFamily="34" charset="-122"/>
              <a:ea typeface="微软雅黑" panose="020B0503020204020204" pitchFamily="34" charset="-122"/>
            </a:endParaRPr>
          </a:p>
        </p:txBody>
      </p:sp>
      <p:cxnSp>
        <p:nvCxnSpPr>
          <p:cNvPr id="35" name="直接连接符 34">
            <a:extLst>
              <a:ext uri="{FF2B5EF4-FFF2-40B4-BE49-F238E27FC236}">
                <a16:creationId xmlns:a16="http://schemas.microsoft.com/office/drawing/2014/main" id="{FAA751EA-7B22-4F74-BA01-448E9B12F6DF}"/>
              </a:ext>
            </a:extLst>
          </p:cNvPr>
          <p:cNvCxnSpPr>
            <a:cxnSpLocks/>
          </p:cNvCxnSpPr>
          <p:nvPr userDrawn="1"/>
        </p:nvCxnSpPr>
        <p:spPr>
          <a:xfrm>
            <a:off x="8191013" y="3333022"/>
            <a:ext cx="328926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1371163E-8D32-4577-B791-355C02864930}"/>
              </a:ext>
            </a:extLst>
          </p:cNvPr>
          <p:cNvCxnSpPr>
            <a:cxnSpLocks/>
          </p:cNvCxnSpPr>
          <p:nvPr userDrawn="1"/>
        </p:nvCxnSpPr>
        <p:spPr>
          <a:xfrm>
            <a:off x="8191013" y="5080687"/>
            <a:ext cx="3289264" cy="0"/>
          </a:xfrm>
          <a:prstGeom prst="line">
            <a:avLst/>
          </a:prstGeom>
        </p:spPr>
        <p:style>
          <a:lnRef idx="1">
            <a:schemeClr val="accent1"/>
          </a:lnRef>
          <a:fillRef idx="0">
            <a:schemeClr val="accent1"/>
          </a:fillRef>
          <a:effectRef idx="0">
            <a:schemeClr val="accent1"/>
          </a:effectRef>
          <a:fontRef idx="minor">
            <a:schemeClr val="tx1"/>
          </a:fontRef>
        </p:style>
      </p:cxnSp>
      <p:sp>
        <p:nvSpPr>
          <p:cNvPr id="37" name="文本占位符 4">
            <a:extLst>
              <a:ext uri="{FF2B5EF4-FFF2-40B4-BE49-F238E27FC236}">
                <a16:creationId xmlns:a16="http://schemas.microsoft.com/office/drawing/2014/main" id="{24345C9C-E2E5-4F1A-9AEC-8098FD1615D7}"/>
              </a:ext>
            </a:extLst>
          </p:cNvPr>
          <p:cNvSpPr>
            <a:spLocks noGrp="1"/>
          </p:cNvSpPr>
          <p:nvPr>
            <p:ph type="body" sz="quarter" idx="15" hasCustomPrompt="1"/>
          </p:nvPr>
        </p:nvSpPr>
        <p:spPr>
          <a:xfrm>
            <a:off x="9146348" y="2691570"/>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
        <p:nvSpPr>
          <p:cNvPr id="38" name="文本占位符 4">
            <a:extLst>
              <a:ext uri="{FF2B5EF4-FFF2-40B4-BE49-F238E27FC236}">
                <a16:creationId xmlns:a16="http://schemas.microsoft.com/office/drawing/2014/main" id="{F716F73E-860F-4E7B-A598-5C540179ABAA}"/>
              </a:ext>
            </a:extLst>
          </p:cNvPr>
          <p:cNvSpPr>
            <a:spLocks noGrp="1"/>
          </p:cNvSpPr>
          <p:nvPr>
            <p:ph type="body" sz="quarter" idx="16" hasCustomPrompt="1"/>
          </p:nvPr>
        </p:nvSpPr>
        <p:spPr>
          <a:xfrm>
            <a:off x="9141406" y="4339555"/>
            <a:ext cx="2329673" cy="461665"/>
          </a:xfr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tabLs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spTree>
    <p:extLst>
      <p:ext uri="{BB962C8B-B14F-4D97-AF65-F5344CB8AC3E}">
        <p14:creationId xmlns:p14="http://schemas.microsoft.com/office/powerpoint/2010/main" val="1439204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图文版式1">
    <p:spTree>
      <p:nvGrpSpPr>
        <p:cNvPr id="1" name=""/>
        <p:cNvGrpSpPr/>
        <p:nvPr/>
      </p:nvGrpSpPr>
      <p:grpSpPr>
        <a:xfrm>
          <a:off x="0" y="0"/>
          <a:ext cx="0" cy="0"/>
          <a:chOff x="0" y="0"/>
          <a:chExt cx="0" cy="0"/>
        </a:xfrm>
      </p:grpSpPr>
      <p:sp>
        <p:nvSpPr>
          <p:cNvPr id="11" name="图片占位符 10">
            <a:extLst>
              <a:ext uri="{FF2B5EF4-FFF2-40B4-BE49-F238E27FC236}">
                <a16:creationId xmlns:a16="http://schemas.microsoft.com/office/drawing/2014/main" id="{0873DE6B-C1B6-4A8E-81EC-BCE1E05FA0C4}"/>
              </a:ext>
            </a:extLst>
          </p:cNvPr>
          <p:cNvSpPr>
            <a:spLocks noGrp="1"/>
          </p:cNvSpPr>
          <p:nvPr>
            <p:ph type="pic" sz="quarter" idx="11"/>
          </p:nvPr>
        </p:nvSpPr>
        <p:spPr>
          <a:xfrm>
            <a:off x="693535" y="1797874"/>
            <a:ext cx="2703401" cy="2019300"/>
          </a:xfrm>
          <a:custGeom>
            <a:avLst/>
            <a:gdLst>
              <a:gd name="connsiteX0" fmla="*/ 0 w 2703401"/>
              <a:gd name="connsiteY0" fmla="*/ 0 h 2019300"/>
              <a:gd name="connsiteX1" fmla="*/ 2703401 w 2703401"/>
              <a:gd name="connsiteY1" fmla="*/ 0 h 2019300"/>
              <a:gd name="connsiteX2" fmla="*/ 2703401 w 2703401"/>
              <a:gd name="connsiteY2" fmla="*/ 2019300 h 2019300"/>
              <a:gd name="connsiteX3" fmla="*/ 0 w 2703401"/>
              <a:gd name="connsiteY3" fmla="*/ 2019300 h 2019300"/>
            </a:gdLst>
            <a:ahLst/>
            <a:cxnLst>
              <a:cxn ang="0">
                <a:pos x="connsiteX0" y="connsiteY0"/>
              </a:cxn>
              <a:cxn ang="0">
                <a:pos x="connsiteX1" y="connsiteY1"/>
              </a:cxn>
              <a:cxn ang="0">
                <a:pos x="connsiteX2" y="connsiteY2"/>
              </a:cxn>
              <a:cxn ang="0">
                <a:pos x="connsiteX3" y="connsiteY3"/>
              </a:cxn>
            </a:cxnLst>
            <a:rect l="l" t="t" r="r" b="b"/>
            <a:pathLst>
              <a:path w="2703401" h="2019300">
                <a:moveTo>
                  <a:pt x="0" y="0"/>
                </a:moveTo>
                <a:lnTo>
                  <a:pt x="2703401" y="0"/>
                </a:lnTo>
                <a:lnTo>
                  <a:pt x="2703401" y="2019300"/>
                </a:lnTo>
                <a:lnTo>
                  <a:pt x="0" y="2019300"/>
                </a:ln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3" name="图片占位符 12">
            <a:extLst>
              <a:ext uri="{FF2B5EF4-FFF2-40B4-BE49-F238E27FC236}">
                <a16:creationId xmlns:a16="http://schemas.microsoft.com/office/drawing/2014/main" id="{9E88FB8D-788B-421E-8EEB-BDCA2706B95A}"/>
              </a:ext>
            </a:extLst>
          </p:cNvPr>
          <p:cNvSpPr>
            <a:spLocks noGrp="1"/>
          </p:cNvSpPr>
          <p:nvPr>
            <p:ph type="pic" sz="quarter" idx="12"/>
          </p:nvPr>
        </p:nvSpPr>
        <p:spPr>
          <a:xfrm>
            <a:off x="3394187" y="3812350"/>
            <a:ext cx="2703401" cy="2019300"/>
          </a:xfrm>
          <a:custGeom>
            <a:avLst/>
            <a:gdLst>
              <a:gd name="connsiteX0" fmla="*/ 0 w 2703401"/>
              <a:gd name="connsiteY0" fmla="*/ 0 h 2019300"/>
              <a:gd name="connsiteX1" fmla="*/ 2703401 w 2703401"/>
              <a:gd name="connsiteY1" fmla="*/ 0 h 2019300"/>
              <a:gd name="connsiteX2" fmla="*/ 2703401 w 2703401"/>
              <a:gd name="connsiteY2" fmla="*/ 2019300 h 2019300"/>
              <a:gd name="connsiteX3" fmla="*/ 0 w 2703401"/>
              <a:gd name="connsiteY3" fmla="*/ 2019300 h 2019300"/>
            </a:gdLst>
            <a:ahLst/>
            <a:cxnLst>
              <a:cxn ang="0">
                <a:pos x="connsiteX0" y="connsiteY0"/>
              </a:cxn>
              <a:cxn ang="0">
                <a:pos x="connsiteX1" y="connsiteY1"/>
              </a:cxn>
              <a:cxn ang="0">
                <a:pos x="connsiteX2" y="connsiteY2"/>
              </a:cxn>
              <a:cxn ang="0">
                <a:pos x="connsiteX3" y="connsiteY3"/>
              </a:cxn>
            </a:cxnLst>
            <a:rect l="l" t="t" r="r" b="b"/>
            <a:pathLst>
              <a:path w="2703401" h="2019300">
                <a:moveTo>
                  <a:pt x="0" y="0"/>
                </a:moveTo>
                <a:lnTo>
                  <a:pt x="2703401" y="0"/>
                </a:lnTo>
                <a:lnTo>
                  <a:pt x="2703401" y="2019300"/>
                </a:lnTo>
                <a:lnTo>
                  <a:pt x="0" y="2019300"/>
                </a:ln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5" name="图片占位符 14">
            <a:extLst>
              <a:ext uri="{FF2B5EF4-FFF2-40B4-BE49-F238E27FC236}">
                <a16:creationId xmlns:a16="http://schemas.microsoft.com/office/drawing/2014/main" id="{81A274B5-2A0E-42E8-8231-95B6015C592F}"/>
              </a:ext>
            </a:extLst>
          </p:cNvPr>
          <p:cNvSpPr>
            <a:spLocks noGrp="1"/>
          </p:cNvSpPr>
          <p:nvPr>
            <p:ph type="pic" sz="quarter" idx="13"/>
          </p:nvPr>
        </p:nvSpPr>
        <p:spPr>
          <a:xfrm>
            <a:off x="6096000" y="1797874"/>
            <a:ext cx="2703401" cy="2019300"/>
          </a:xfrm>
          <a:custGeom>
            <a:avLst/>
            <a:gdLst>
              <a:gd name="connsiteX0" fmla="*/ 0 w 2703401"/>
              <a:gd name="connsiteY0" fmla="*/ 0 h 2019300"/>
              <a:gd name="connsiteX1" fmla="*/ 2703401 w 2703401"/>
              <a:gd name="connsiteY1" fmla="*/ 0 h 2019300"/>
              <a:gd name="connsiteX2" fmla="*/ 2703401 w 2703401"/>
              <a:gd name="connsiteY2" fmla="*/ 2019300 h 2019300"/>
              <a:gd name="connsiteX3" fmla="*/ 0 w 2703401"/>
              <a:gd name="connsiteY3" fmla="*/ 2019300 h 2019300"/>
            </a:gdLst>
            <a:ahLst/>
            <a:cxnLst>
              <a:cxn ang="0">
                <a:pos x="connsiteX0" y="connsiteY0"/>
              </a:cxn>
              <a:cxn ang="0">
                <a:pos x="connsiteX1" y="connsiteY1"/>
              </a:cxn>
              <a:cxn ang="0">
                <a:pos x="connsiteX2" y="connsiteY2"/>
              </a:cxn>
              <a:cxn ang="0">
                <a:pos x="connsiteX3" y="connsiteY3"/>
              </a:cxn>
            </a:cxnLst>
            <a:rect l="l" t="t" r="r" b="b"/>
            <a:pathLst>
              <a:path w="2703401" h="2019300">
                <a:moveTo>
                  <a:pt x="0" y="0"/>
                </a:moveTo>
                <a:lnTo>
                  <a:pt x="2703401" y="0"/>
                </a:lnTo>
                <a:lnTo>
                  <a:pt x="2703401" y="2019300"/>
                </a:lnTo>
                <a:lnTo>
                  <a:pt x="0" y="2019300"/>
                </a:ln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6" name="图片占位符 15">
            <a:extLst>
              <a:ext uri="{FF2B5EF4-FFF2-40B4-BE49-F238E27FC236}">
                <a16:creationId xmlns:a16="http://schemas.microsoft.com/office/drawing/2014/main" id="{1A7C644C-37FE-472B-931F-011A71C888DE}"/>
              </a:ext>
            </a:extLst>
          </p:cNvPr>
          <p:cNvSpPr>
            <a:spLocks noGrp="1"/>
          </p:cNvSpPr>
          <p:nvPr>
            <p:ph type="pic" sz="quarter" idx="14"/>
          </p:nvPr>
        </p:nvSpPr>
        <p:spPr>
          <a:xfrm>
            <a:off x="8798241" y="3812350"/>
            <a:ext cx="2703401" cy="2019300"/>
          </a:xfrm>
          <a:custGeom>
            <a:avLst/>
            <a:gdLst>
              <a:gd name="connsiteX0" fmla="*/ 0 w 2703401"/>
              <a:gd name="connsiteY0" fmla="*/ 0 h 2019300"/>
              <a:gd name="connsiteX1" fmla="*/ 2703401 w 2703401"/>
              <a:gd name="connsiteY1" fmla="*/ 0 h 2019300"/>
              <a:gd name="connsiteX2" fmla="*/ 2703401 w 2703401"/>
              <a:gd name="connsiteY2" fmla="*/ 2019300 h 2019300"/>
              <a:gd name="connsiteX3" fmla="*/ 0 w 2703401"/>
              <a:gd name="connsiteY3" fmla="*/ 2019300 h 2019300"/>
            </a:gdLst>
            <a:ahLst/>
            <a:cxnLst>
              <a:cxn ang="0">
                <a:pos x="connsiteX0" y="connsiteY0"/>
              </a:cxn>
              <a:cxn ang="0">
                <a:pos x="connsiteX1" y="connsiteY1"/>
              </a:cxn>
              <a:cxn ang="0">
                <a:pos x="connsiteX2" y="connsiteY2"/>
              </a:cxn>
              <a:cxn ang="0">
                <a:pos x="connsiteX3" y="connsiteY3"/>
              </a:cxn>
            </a:cxnLst>
            <a:rect l="l" t="t" r="r" b="b"/>
            <a:pathLst>
              <a:path w="2703401" h="2019300">
                <a:moveTo>
                  <a:pt x="0" y="0"/>
                </a:moveTo>
                <a:lnTo>
                  <a:pt x="2703401" y="0"/>
                </a:lnTo>
                <a:lnTo>
                  <a:pt x="2703401" y="2019300"/>
                </a:lnTo>
                <a:lnTo>
                  <a:pt x="0" y="2019300"/>
                </a:ln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cxnSp>
        <p:nvCxnSpPr>
          <p:cNvPr id="9" name="直接连接符 8">
            <a:extLst>
              <a:ext uri="{FF2B5EF4-FFF2-40B4-BE49-F238E27FC236}">
                <a16:creationId xmlns:a16="http://schemas.microsoft.com/office/drawing/2014/main" id="{5BCD212C-EC0C-441F-8D1D-5309D9DCCDB5}"/>
              </a:ext>
            </a:extLst>
          </p:cNvPr>
          <p:cNvCxnSpPr>
            <a:cxnSpLocks/>
          </p:cNvCxnSpPr>
          <p:nvPr userDrawn="1"/>
        </p:nvCxnSpPr>
        <p:spPr>
          <a:xfrm flipH="1">
            <a:off x="640080" y="806220"/>
            <a:ext cx="3931701" cy="0"/>
          </a:xfrm>
          <a:prstGeom prst="line">
            <a:avLst/>
          </a:prstGeom>
          <a:ln>
            <a:gradFill flip="none" rotWithShape="1">
              <a:gsLst>
                <a:gs pos="0">
                  <a:schemeClr val="accent3"/>
                </a:gs>
                <a:gs pos="100000">
                  <a:schemeClr val="accent4"/>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12" name="文本占位符 11">
            <a:extLst>
              <a:ext uri="{FF2B5EF4-FFF2-40B4-BE49-F238E27FC236}">
                <a16:creationId xmlns:a16="http://schemas.microsoft.com/office/drawing/2014/main" id="{C2C71E10-6969-4DE6-ADAA-18F891A0F6B1}"/>
              </a:ext>
            </a:extLst>
          </p:cNvPr>
          <p:cNvSpPr>
            <a:spLocks noGrp="1"/>
          </p:cNvSpPr>
          <p:nvPr>
            <p:ph type="body" sz="quarter" idx="10" hasCustomPrompt="1"/>
          </p:nvPr>
        </p:nvSpPr>
        <p:spPr>
          <a:xfrm>
            <a:off x="4572000" y="513833"/>
            <a:ext cx="3048000" cy="584775"/>
          </a:xfrm>
        </p:spPr>
        <p:txBody>
          <a:bodyPr>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af-ZA" altLang="zh-CN" sz="3200" b="1" kern="1200" noProof="0">
                <a:solidFill>
                  <a:schemeClr val="tx2"/>
                </a:soli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f-ZA" altLang="zh-CN" sz="3200" b="1"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cxnSp>
        <p:nvCxnSpPr>
          <p:cNvPr id="14" name="直接连接符 13">
            <a:extLst>
              <a:ext uri="{FF2B5EF4-FFF2-40B4-BE49-F238E27FC236}">
                <a16:creationId xmlns:a16="http://schemas.microsoft.com/office/drawing/2014/main" id="{276CEB83-52D0-4C35-B39F-58B8958F0B9E}"/>
              </a:ext>
            </a:extLst>
          </p:cNvPr>
          <p:cNvCxnSpPr>
            <a:cxnSpLocks/>
          </p:cNvCxnSpPr>
          <p:nvPr userDrawn="1"/>
        </p:nvCxnSpPr>
        <p:spPr>
          <a:xfrm flipH="1">
            <a:off x="7620000" y="806220"/>
            <a:ext cx="3931701" cy="0"/>
          </a:xfrm>
          <a:prstGeom prst="line">
            <a:avLst/>
          </a:prstGeom>
          <a:ln>
            <a:gradFill flip="none" rotWithShape="1">
              <a:gsLst>
                <a:gs pos="0">
                  <a:schemeClr val="accent3"/>
                </a:gs>
                <a:gs pos="100000">
                  <a:schemeClr val="accent4"/>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209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图文版式2">
    <p:spTree>
      <p:nvGrpSpPr>
        <p:cNvPr id="1" name=""/>
        <p:cNvGrpSpPr/>
        <p:nvPr/>
      </p:nvGrpSpPr>
      <p:grpSpPr>
        <a:xfrm>
          <a:off x="0" y="0"/>
          <a:ext cx="0" cy="0"/>
          <a:chOff x="0" y="0"/>
          <a:chExt cx="0" cy="0"/>
        </a:xfrm>
      </p:grpSpPr>
      <p:sp>
        <p:nvSpPr>
          <p:cNvPr id="10" name="图片占位符 9">
            <a:extLst>
              <a:ext uri="{FF2B5EF4-FFF2-40B4-BE49-F238E27FC236}">
                <a16:creationId xmlns:a16="http://schemas.microsoft.com/office/drawing/2014/main" id="{9E96E817-4586-4443-BDC9-4E3ABD911F11}"/>
              </a:ext>
            </a:extLst>
          </p:cNvPr>
          <p:cNvSpPr>
            <a:spLocks noGrp="1"/>
          </p:cNvSpPr>
          <p:nvPr>
            <p:ph type="pic" sz="quarter" idx="11"/>
          </p:nvPr>
        </p:nvSpPr>
        <p:spPr>
          <a:xfrm>
            <a:off x="911452" y="3872795"/>
            <a:ext cx="1895444" cy="1895444"/>
          </a:xfrm>
          <a:custGeom>
            <a:avLst/>
            <a:gdLst>
              <a:gd name="connsiteX0" fmla="*/ 947722 w 1895444"/>
              <a:gd name="connsiteY0" fmla="*/ 0 h 1895444"/>
              <a:gd name="connsiteX1" fmla="*/ 1895444 w 1895444"/>
              <a:gd name="connsiteY1" fmla="*/ 947722 h 1895444"/>
              <a:gd name="connsiteX2" fmla="*/ 947722 w 1895444"/>
              <a:gd name="connsiteY2" fmla="*/ 1895444 h 1895444"/>
              <a:gd name="connsiteX3" fmla="*/ 0 w 1895444"/>
              <a:gd name="connsiteY3" fmla="*/ 947722 h 1895444"/>
              <a:gd name="connsiteX4" fmla="*/ 947722 w 1895444"/>
              <a:gd name="connsiteY4" fmla="*/ 0 h 1895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44" h="1895444">
                <a:moveTo>
                  <a:pt x="947722" y="0"/>
                </a:moveTo>
                <a:cubicBezTo>
                  <a:pt x="1471134" y="0"/>
                  <a:pt x="1895444" y="424310"/>
                  <a:pt x="1895444" y="947722"/>
                </a:cubicBezTo>
                <a:cubicBezTo>
                  <a:pt x="1895444" y="1471134"/>
                  <a:pt x="1471134" y="1895444"/>
                  <a:pt x="947722" y="1895444"/>
                </a:cubicBezTo>
                <a:cubicBezTo>
                  <a:pt x="424310" y="1895444"/>
                  <a:pt x="0" y="1471134"/>
                  <a:pt x="0" y="947722"/>
                </a:cubicBezTo>
                <a:cubicBezTo>
                  <a:pt x="0" y="424310"/>
                  <a:pt x="424310" y="0"/>
                  <a:pt x="947722"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1" name="图片占位符 10">
            <a:extLst>
              <a:ext uri="{FF2B5EF4-FFF2-40B4-BE49-F238E27FC236}">
                <a16:creationId xmlns:a16="http://schemas.microsoft.com/office/drawing/2014/main" id="{6D97D1A5-BA96-4BD9-8E1B-05ED15BCA53C}"/>
              </a:ext>
            </a:extLst>
          </p:cNvPr>
          <p:cNvSpPr>
            <a:spLocks noGrp="1"/>
          </p:cNvSpPr>
          <p:nvPr>
            <p:ph type="pic" sz="quarter" idx="12"/>
          </p:nvPr>
        </p:nvSpPr>
        <p:spPr>
          <a:xfrm>
            <a:off x="3740235" y="3872795"/>
            <a:ext cx="1895444" cy="1895444"/>
          </a:xfrm>
          <a:custGeom>
            <a:avLst/>
            <a:gdLst>
              <a:gd name="connsiteX0" fmla="*/ 947722 w 1895444"/>
              <a:gd name="connsiteY0" fmla="*/ 0 h 1895444"/>
              <a:gd name="connsiteX1" fmla="*/ 1895444 w 1895444"/>
              <a:gd name="connsiteY1" fmla="*/ 947722 h 1895444"/>
              <a:gd name="connsiteX2" fmla="*/ 947722 w 1895444"/>
              <a:gd name="connsiteY2" fmla="*/ 1895444 h 1895444"/>
              <a:gd name="connsiteX3" fmla="*/ 0 w 1895444"/>
              <a:gd name="connsiteY3" fmla="*/ 947722 h 1895444"/>
              <a:gd name="connsiteX4" fmla="*/ 947722 w 1895444"/>
              <a:gd name="connsiteY4" fmla="*/ 0 h 1895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44" h="1895444">
                <a:moveTo>
                  <a:pt x="947722" y="0"/>
                </a:moveTo>
                <a:cubicBezTo>
                  <a:pt x="1471134" y="0"/>
                  <a:pt x="1895444" y="424310"/>
                  <a:pt x="1895444" y="947722"/>
                </a:cubicBezTo>
                <a:cubicBezTo>
                  <a:pt x="1895444" y="1471134"/>
                  <a:pt x="1471134" y="1895444"/>
                  <a:pt x="947722" y="1895444"/>
                </a:cubicBezTo>
                <a:cubicBezTo>
                  <a:pt x="424310" y="1895444"/>
                  <a:pt x="0" y="1471134"/>
                  <a:pt x="0" y="947722"/>
                </a:cubicBezTo>
                <a:cubicBezTo>
                  <a:pt x="0" y="424310"/>
                  <a:pt x="424310" y="0"/>
                  <a:pt x="947722"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3" name="图片占位符 12">
            <a:extLst>
              <a:ext uri="{FF2B5EF4-FFF2-40B4-BE49-F238E27FC236}">
                <a16:creationId xmlns:a16="http://schemas.microsoft.com/office/drawing/2014/main" id="{58A3836B-914D-420F-A2F1-442966187D33}"/>
              </a:ext>
            </a:extLst>
          </p:cNvPr>
          <p:cNvSpPr>
            <a:spLocks noGrp="1"/>
          </p:cNvSpPr>
          <p:nvPr>
            <p:ph type="pic" sz="quarter" idx="13"/>
          </p:nvPr>
        </p:nvSpPr>
        <p:spPr>
          <a:xfrm>
            <a:off x="6569018" y="3872795"/>
            <a:ext cx="1895444" cy="1895444"/>
          </a:xfrm>
          <a:custGeom>
            <a:avLst/>
            <a:gdLst>
              <a:gd name="connsiteX0" fmla="*/ 947722 w 1895444"/>
              <a:gd name="connsiteY0" fmla="*/ 0 h 1895444"/>
              <a:gd name="connsiteX1" fmla="*/ 1895444 w 1895444"/>
              <a:gd name="connsiteY1" fmla="*/ 947722 h 1895444"/>
              <a:gd name="connsiteX2" fmla="*/ 947722 w 1895444"/>
              <a:gd name="connsiteY2" fmla="*/ 1895444 h 1895444"/>
              <a:gd name="connsiteX3" fmla="*/ 0 w 1895444"/>
              <a:gd name="connsiteY3" fmla="*/ 947722 h 1895444"/>
              <a:gd name="connsiteX4" fmla="*/ 947722 w 1895444"/>
              <a:gd name="connsiteY4" fmla="*/ 0 h 1895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44" h="1895444">
                <a:moveTo>
                  <a:pt x="947722" y="0"/>
                </a:moveTo>
                <a:cubicBezTo>
                  <a:pt x="1471134" y="0"/>
                  <a:pt x="1895444" y="424310"/>
                  <a:pt x="1895444" y="947722"/>
                </a:cubicBezTo>
                <a:cubicBezTo>
                  <a:pt x="1895444" y="1471134"/>
                  <a:pt x="1471134" y="1895444"/>
                  <a:pt x="947722" y="1895444"/>
                </a:cubicBezTo>
                <a:cubicBezTo>
                  <a:pt x="424310" y="1895444"/>
                  <a:pt x="0" y="1471134"/>
                  <a:pt x="0" y="947722"/>
                </a:cubicBezTo>
                <a:cubicBezTo>
                  <a:pt x="0" y="424310"/>
                  <a:pt x="424310" y="0"/>
                  <a:pt x="947722"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5" name="图片占位符 14">
            <a:extLst>
              <a:ext uri="{FF2B5EF4-FFF2-40B4-BE49-F238E27FC236}">
                <a16:creationId xmlns:a16="http://schemas.microsoft.com/office/drawing/2014/main" id="{17772CD9-C0E5-4A31-91E7-02E042FFD196}"/>
              </a:ext>
            </a:extLst>
          </p:cNvPr>
          <p:cNvSpPr>
            <a:spLocks noGrp="1"/>
          </p:cNvSpPr>
          <p:nvPr>
            <p:ph type="pic" sz="quarter" idx="14"/>
          </p:nvPr>
        </p:nvSpPr>
        <p:spPr>
          <a:xfrm>
            <a:off x="9397801" y="3872795"/>
            <a:ext cx="1895444" cy="1895444"/>
          </a:xfrm>
          <a:custGeom>
            <a:avLst/>
            <a:gdLst>
              <a:gd name="connsiteX0" fmla="*/ 947722 w 1895444"/>
              <a:gd name="connsiteY0" fmla="*/ 0 h 1895444"/>
              <a:gd name="connsiteX1" fmla="*/ 1895444 w 1895444"/>
              <a:gd name="connsiteY1" fmla="*/ 947722 h 1895444"/>
              <a:gd name="connsiteX2" fmla="*/ 947722 w 1895444"/>
              <a:gd name="connsiteY2" fmla="*/ 1895444 h 1895444"/>
              <a:gd name="connsiteX3" fmla="*/ 0 w 1895444"/>
              <a:gd name="connsiteY3" fmla="*/ 947722 h 1895444"/>
              <a:gd name="connsiteX4" fmla="*/ 947722 w 1895444"/>
              <a:gd name="connsiteY4" fmla="*/ 0 h 1895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44" h="1895444">
                <a:moveTo>
                  <a:pt x="947722" y="0"/>
                </a:moveTo>
                <a:cubicBezTo>
                  <a:pt x="1471134" y="0"/>
                  <a:pt x="1895444" y="424310"/>
                  <a:pt x="1895444" y="947722"/>
                </a:cubicBezTo>
                <a:cubicBezTo>
                  <a:pt x="1895444" y="1471134"/>
                  <a:pt x="1471134" y="1895444"/>
                  <a:pt x="947722" y="1895444"/>
                </a:cubicBezTo>
                <a:cubicBezTo>
                  <a:pt x="424310" y="1895444"/>
                  <a:pt x="0" y="1471134"/>
                  <a:pt x="0" y="947722"/>
                </a:cubicBezTo>
                <a:cubicBezTo>
                  <a:pt x="0" y="424310"/>
                  <a:pt x="424310" y="0"/>
                  <a:pt x="947722"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cxnSp>
        <p:nvCxnSpPr>
          <p:cNvPr id="9" name="直接连接符 8">
            <a:extLst>
              <a:ext uri="{FF2B5EF4-FFF2-40B4-BE49-F238E27FC236}">
                <a16:creationId xmlns:a16="http://schemas.microsoft.com/office/drawing/2014/main" id="{5BCD212C-EC0C-441F-8D1D-5309D9DCCDB5}"/>
              </a:ext>
            </a:extLst>
          </p:cNvPr>
          <p:cNvCxnSpPr>
            <a:cxnSpLocks/>
          </p:cNvCxnSpPr>
          <p:nvPr userDrawn="1"/>
        </p:nvCxnSpPr>
        <p:spPr>
          <a:xfrm flipH="1">
            <a:off x="640080" y="806220"/>
            <a:ext cx="3931701" cy="0"/>
          </a:xfrm>
          <a:prstGeom prst="line">
            <a:avLst/>
          </a:prstGeom>
          <a:ln>
            <a:gradFill flip="none" rotWithShape="1">
              <a:gsLst>
                <a:gs pos="0">
                  <a:schemeClr val="accent3"/>
                </a:gs>
                <a:gs pos="100000">
                  <a:schemeClr val="accent4"/>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12" name="文本占位符 11">
            <a:extLst>
              <a:ext uri="{FF2B5EF4-FFF2-40B4-BE49-F238E27FC236}">
                <a16:creationId xmlns:a16="http://schemas.microsoft.com/office/drawing/2014/main" id="{C2C71E10-6969-4DE6-ADAA-18F891A0F6B1}"/>
              </a:ext>
            </a:extLst>
          </p:cNvPr>
          <p:cNvSpPr>
            <a:spLocks noGrp="1"/>
          </p:cNvSpPr>
          <p:nvPr>
            <p:ph type="body" sz="quarter" idx="10" hasCustomPrompt="1"/>
          </p:nvPr>
        </p:nvSpPr>
        <p:spPr>
          <a:xfrm>
            <a:off x="4572000" y="513833"/>
            <a:ext cx="3048000" cy="584775"/>
          </a:xfrm>
        </p:spPr>
        <p:txBody>
          <a:bodyPr>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af-ZA" altLang="zh-CN" sz="3200" b="1" kern="1200" noProof="0">
                <a:solidFill>
                  <a:schemeClr val="tx2"/>
                </a:soli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f-ZA" altLang="zh-CN" sz="3200" b="1"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cxnSp>
        <p:nvCxnSpPr>
          <p:cNvPr id="14" name="直接连接符 13">
            <a:extLst>
              <a:ext uri="{FF2B5EF4-FFF2-40B4-BE49-F238E27FC236}">
                <a16:creationId xmlns:a16="http://schemas.microsoft.com/office/drawing/2014/main" id="{276CEB83-52D0-4C35-B39F-58B8958F0B9E}"/>
              </a:ext>
            </a:extLst>
          </p:cNvPr>
          <p:cNvCxnSpPr>
            <a:cxnSpLocks/>
          </p:cNvCxnSpPr>
          <p:nvPr userDrawn="1"/>
        </p:nvCxnSpPr>
        <p:spPr>
          <a:xfrm flipH="1">
            <a:off x="7620000" y="806220"/>
            <a:ext cx="3931701" cy="0"/>
          </a:xfrm>
          <a:prstGeom prst="line">
            <a:avLst/>
          </a:prstGeom>
          <a:ln>
            <a:gradFill flip="none" rotWithShape="1">
              <a:gsLst>
                <a:gs pos="0">
                  <a:schemeClr val="accent3"/>
                </a:gs>
                <a:gs pos="100000">
                  <a:schemeClr val="accent4"/>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5184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文版式3">
    <p:spTree>
      <p:nvGrpSpPr>
        <p:cNvPr id="1" name=""/>
        <p:cNvGrpSpPr/>
        <p:nvPr/>
      </p:nvGrpSpPr>
      <p:grpSpPr>
        <a:xfrm>
          <a:off x="0" y="0"/>
          <a:ext cx="0" cy="0"/>
          <a:chOff x="0" y="0"/>
          <a:chExt cx="0" cy="0"/>
        </a:xfrm>
      </p:grpSpPr>
      <p:sp>
        <p:nvSpPr>
          <p:cNvPr id="11" name="图片占位符 10">
            <a:extLst>
              <a:ext uri="{FF2B5EF4-FFF2-40B4-BE49-F238E27FC236}">
                <a16:creationId xmlns:a16="http://schemas.microsoft.com/office/drawing/2014/main" id="{2B27DF08-95D8-450F-AAE7-B6CB60FD4934}"/>
              </a:ext>
            </a:extLst>
          </p:cNvPr>
          <p:cNvSpPr>
            <a:spLocks noGrp="1"/>
          </p:cNvSpPr>
          <p:nvPr>
            <p:ph type="pic" sz="quarter" idx="11"/>
          </p:nvPr>
        </p:nvSpPr>
        <p:spPr>
          <a:xfrm>
            <a:off x="886052" y="1783294"/>
            <a:ext cx="1895444" cy="1895444"/>
          </a:xfrm>
          <a:custGeom>
            <a:avLst/>
            <a:gdLst>
              <a:gd name="connsiteX0" fmla="*/ 947722 w 1895444"/>
              <a:gd name="connsiteY0" fmla="*/ 0 h 1895444"/>
              <a:gd name="connsiteX1" fmla="*/ 1895444 w 1895444"/>
              <a:gd name="connsiteY1" fmla="*/ 947722 h 1895444"/>
              <a:gd name="connsiteX2" fmla="*/ 947722 w 1895444"/>
              <a:gd name="connsiteY2" fmla="*/ 1895444 h 1895444"/>
              <a:gd name="connsiteX3" fmla="*/ 0 w 1895444"/>
              <a:gd name="connsiteY3" fmla="*/ 947722 h 1895444"/>
              <a:gd name="connsiteX4" fmla="*/ 947722 w 1895444"/>
              <a:gd name="connsiteY4" fmla="*/ 0 h 1895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44" h="1895444">
                <a:moveTo>
                  <a:pt x="947722" y="0"/>
                </a:moveTo>
                <a:cubicBezTo>
                  <a:pt x="1471134" y="0"/>
                  <a:pt x="1895444" y="424310"/>
                  <a:pt x="1895444" y="947722"/>
                </a:cubicBezTo>
                <a:cubicBezTo>
                  <a:pt x="1895444" y="1471134"/>
                  <a:pt x="1471134" y="1895444"/>
                  <a:pt x="947722" y="1895444"/>
                </a:cubicBezTo>
                <a:cubicBezTo>
                  <a:pt x="424310" y="1895444"/>
                  <a:pt x="0" y="1471134"/>
                  <a:pt x="0" y="947722"/>
                </a:cubicBezTo>
                <a:cubicBezTo>
                  <a:pt x="0" y="424310"/>
                  <a:pt x="424310" y="0"/>
                  <a:pt x="947722"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3" name="图片占位符 12">
            <a:extLst>
              <a:ext uri="{FF2B5EF4-FFF2-40B4-BE49-F238E27FC236}">
                <a16:creationId xmlns:a16="http://schemas.microsoft.com/office/drawing/2014/main" id="{B261A416-E7E8-498B-8702-C610A128F8F1}"/>
              </a:ext>
            </a:extLst>
          </p:cNvPr>
          <p:cNvSpPr>
            <a:spLocks noGrp="1"/>
          </p:cNvSpPr>
          <p:nvPr>
            <p:ph type="pic" sz="quarter" idx="12"/>
          </p:nvPr>
        </p:nvSpPr>
        <p:spPr>
          <a:xfrm>
            <a:off x="3727535" y="1783294"/>
            <a:ext cx="1895444" cy="1895444"/>
          </a:xfrm>
          <a:custGeom>
            <a:avLst/>
            <a:gdLst>
              <a:gd name="connsiteX0" fmla="*/ 947722 w 1895444"/>
              <a:gd name="connsiteY0" fmla="*/ 0 h 1895444"/>
              <a:gd name="connsiteX1" fmla="*/ 1895444 w 1895444"/>
              <a:gd name="connsiteY1" fmla="*/ 947722 h 1895444"/>
              <a:gd name="connsiteX2" fmla="*/ 947722 w 1895444"/>
              <a:gd name="connsiteY2" fmla="*/ 1895444 h 1895444"/>
              <a:gd name="connsiteX3" fmla="*/ 0 w 1895444"/>
              <a:gd name="connsiteY3" fmla="*/ 947722 h 1895444"/>
              <a:gd name="connsiteX4" fmla="*/ 947722 w 1895444"/>
              <a:gd name="connsiteY4" fmla="*/ 0 h 1895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44" h="1895444">
                <a:moveTo>
                  <a:pt x="947722" y="0"/>
                </a:moveTo>
                <a:cubicBezTo>
                  <a:pt x="1471134" y="0"/>
                  <a:pt x="1895444" y="424310"/>
                  <a:pt x="1895444" y="947722"/>
                </a:cubicBezTo>
                <a:cubicBezTo>
                  <a:pt x="1895444" y="1471134"/>
                  <a:pt x="1471134" y="1895444"/>
                  <a:pt x="947722" y="1895444"/>
                </a:cubicBezTo>
                <a:cubicBezTo>
                  <a:pt x="424310" y="1895444"/>
                  <a:pt x="0" y="1471134"/>
                  <a:pt x="0" y="947722"/>
                </a:cubicBezTo>
                <a:cubicBezTo>
                  <a:pt x="0" y="424310"/>
                  <a:pt x="424310" y="0"/>
                  <a:pt x="947722"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5" name="图片占位符 14">
            <a:extLst>
              <a:ext uri="{FF2B5EF4-FFF2-40B4-BE49-F238E27FC236}">
                <a16:creationId xmlns:a16="http://schemas.microsoft.com/office/drawing/2014/main" id="{DE5B100C-500D-4EAC-9ACA-0ECACB061B99}"/>
              </a:ext>
            </a:extLst>
          </p:cNvPr>
          <p:cNvSpPr>
            <a:spLocks noGrp="1"/>
          </p:cNvSpPr>
          <p:nvPr>
            <p:ph type="pic" sz="quarter" idx="13"/>
          </p:nvPr>
        </p:nvSpPr>
        <p:spPr>
          <a:xfrm>
            <a:off x="6569018" y="1783294"/>
            <a:ext cx="1895444" cy="1895444"/>
          </a:xfrm>
          <a:custGeom>
            <a:avLst/>
            <a:gdLst>
              <a:gd name="connsiteX0" fmla="*/ 947722 w 1895444"/>
              <a:gd name="connsiteY0" fmla="*/ 0 h 1895444"/>
              <a:gd name="connsiteX1" fmla="*/ 1895444 w 1895444"/>
              <a:gd name="connsiteY1" fmla="*/ 947722 h 1895444"/>
              <a:gd name="connsiteX2" fmla="*/ 947722 w 1895444"/>
              <a:gd name="connsiteY2" fmla="*/ 1895444 h 1895444"/>
              <a:gd name="connsiteX3" fmla="*/ 0 w 1895444"/>
              <a:gd name="connsiteY3" fmla="*/ 947722 h 1895444"/>
              <a:gd name="connsiteX4" fmla="*/ 947722 w 1895444"/>
              <a:gd name="connsiteY4" fmla="*/ 0 h 1895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44" h="1895444">
                <a:moveTo>
                  <a:pt x="947722" y="0"/>
                </a:moveTo>
                <a:cubicBezTo>
                  <a:pt x="1471134" y="0"/>
                  <a:pt x="1895444" y="424310"/>
                  <a:pt x="1895444" y="947722"/>
                </a:cubicBezTo>
                <a:cubicBezTo>
                  <a:pt x="1895444" y="1471134"/>
                  <a:pt x="1471134" y="1895444"/>
                  <a:pt x="947722" y="1895444"/>
                </a:cubicBezTo>
                <a:cubicBezTo>
                  <a:pt x="424310" y="1895444"/>
                  <a:pt x="0" y="1471134"/>
                  <a:pt x="0" y="947722"/>
                </a:cubicBezTo>
                <a:cubicBezTo>
                  <a:pt x="0" y="424310"/>
                  <a:pt x="424310" y="0"/>
                  <a:pt x="947722"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6" name="图片占位符 15">
            <a:extLst>
              <a:ext uri="{FF2B5EF4-FFF2-40B4-BE49-F238E27FC236}">
                <a16:creationId xmlns:a16="http://schemas.microsoft.com/office/drawing/2014/main" id="{D8A94565-B639-43A7-8218-D4E8A23A15BD}"/>
              </a:ext>
            </a:extLst>
          </p:cNvPr>
          <p:cNvSpPr>
            <a:spLocks noGrp="1"/>
          </p:cNvSpPr>
          <p:nvPr>
            <p:ph type="pic" sz="quarter" idx="14"/>
          </p:nvPr>
        </p:nvSpPr>
        <p:spPr>
          <a:xfrm>
            <a:off x="9410501" y="1783294"/>
            <a:ext cx="1895444" cy="1895444"/>
          </a:xfrm>
          <a:custGeom>
            <a:avLst/>
            <a:gdLst>
              <a:gd name="connsiteX0" fmla="*/ 947722 w 1895444"/>
              <a:gd name="connsiteY0" fmla="*/ 0 h 1895444"/>
              <a:gd name="connsiteX1" fmla="*/ 1895444 w 1895444"/>
              <a:gd name="connsiteY1" fmla="*/ 947722 h 1895444"/>
              <a:gd name="connsiteX2" fmla="*/ 947722 w 1895444"/>
              <a:gd name="connsiteY2" fmla="*/ 1895444 h 1895444"/>
              <a:gd name="connsiteX3" fmla="*/ 0 w 1895444"/>
              <a:gd name="connsiteY3" fmla="*/ 947722 h 1895444"/>
              <a:gd name="connsiteX4" fmla="*/ 947722 w 1895444"/>
              <a:gd name="connsiteY4" fmla="*/ 0 h 1895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44" h="1895444">
                <a:moveTo>
                  <a:pt x="947722" y="0"/>
                </a:moveTo>
                <a:cubicBezTo>
                  <a:pt x="1471134" y="0"/>
                  <a:pt x="1895444" y="424310"/>
                  <a:pt x="1895444" y="947722"/>
                </a:cubicBezTo>
                <a:cubicBezTo>
                  <a:pt x="1895444" y="1471134"/>
                  <a:pt x="1471134" y="1895444"/>
                  <a:pt x="947722" y="1895444"/>
                </a:cubicBezTo>
                <a:cubicBezTo>
                  <a:pt x="424310" y="1895444"/>
                  <a:pt x="0" y="1471134"/>
                  <a:pt x="0" y="947722"/>
                </a:cubicBezTo>
                <a:cubicBezTo>
                  <a:pt x="0" y="424310"/>
                  <a:pt x="424310" y="0"/>
                  <a:pt x="947722"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cxnSp>
        <p:nvCxnSpPr>
          <p:cNvPr id="9" name="直接连接符 8">
            <a:extLst>
              <a:ext uri="{FF2B5EF4-FFF2-40B4-BE49-F238E27FC236}">
                <a16:creationId xmlns:a16="http://schemas.microsoft.com/office/drawing/2014/main" id="{5BCD212C-EC0C-441F-8D1D-5309D9DCCDB5}"/>
              </a:ext>
            </a:extLst>
          </p:cNvPr>
          <p:cNvCxnSpPr>
            <a:cxnSpLocks/>
          </p:cNvCxnSpPr>
          <p:nvPr userDrawn="1"/>
        </p:nvCxnSpPr>
        <p:spPr>
          <a:xfrm flipH="1">
            <a:off x="640080" y="806220"/>
            <a:ext cx="3931701" cy="0"/>
          </a:xfrm>
          <a:prstGeom prst="line">
            <a:avLst/>
          </a:prstGeom>
          <a:ln>
            <a:gradFill flip="none" rotWithShape="1">
              <a:gsLst>
                <a:gs pos="0">
                  <a:schemeClr val="accent3"/>
                </a:gs>
                <a:gs pos="100000">
                  <a:schemeClr val="accent4"/>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12" name="文本占位符 11">
            <a:extLst>
              <a:ext uri="{FF2B5EF4-FFF2-40B4-BE49-F238E27FC236}">
                <a16:creationId xmlns:a16="http://schemas.microsoft.com/office/drawing/2014/main" id="{C2C71E10-6969-4DE6-ADAA-18F891A0F6B1}"/>
              </a:ext>
            </a:extLst>
          </p:cNvPr>
          <p:cNvSpPr>
            <a:spLocks noGrp="1"/>
          </p:cNvSpPr>
          <p:nvPr>
            <p:ph type="body" sz="quarter" idx="10" hasCustomPrompt="1"/>
          </p:nvPr>
        </p:nvSpPr>
        <p:spPr>
          <a:xfrm>
            <a:off x="4572000" y="513833"/>
            <a:ext cx="3048000" cy="584775"/>
          </a:xfrm>
        </p:spPr>
        <p:txBody>
          <a:bodyPr>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af-ZA" altLang="zh-CN" sz="3200" b="1" kern="1200" noProof="0">
                <a:solidFill>
                  <a:schemeClr val="tx2"/>
                </a:soli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f-ZA" altLang="zh-CN" sz="3200" b="1"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cxnSp>
        <p:nvCxnSpPr>
          <p:cNvPr id="14" name="直接连接符 13">
            <a:extLst>
              <a:ext uri="{FF2B5EF4-FFF2-40B4-BE49-F238E27FC236}">
                <a16:creationId xmlns:a16="http://schemas.microsoft.com/office/drawing/2014/main" id="{276CEB83-52D0-4C35-B39F-58B8958F0B9E}"/>
              </a:ext>
            </a:extLst>
          </p:cNvPr>
          <p:cNvCxnSpPr>
            <a:cxnSpLocks/>
          </p:cNvCxnSpPr>
          <p:nvPr userDrawn="1"/>
        </p:nvCxnSpPr>
        <p:spPr>
          <a:xfrm flipH="1">
            <a:off x="7620000" y="806220"/>
            <a:ext cx="3931701" cy="0"/>
          </a:xfrm>
          <a:prstGeom prst="line">
            <a:avLst/>
          </a:prstGeom>
          <a:ln>
            <a:gradFill flip="none" rotWithShape="1">
              <a:gsLst>
                <a:gs pos="0">
                  <a:schemeClr val="accent3"/>
                </a:gs>
                <a:gs pos="100000">
                  <a:schemeClr val="accent4"/>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659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文版式4">
    <p:spTree>
      <p:nvGrpSpPr>
        <p:cNvPr id="1" name=""/>
        <p:cNvGrpSpPr/>
        <p:nvPr/>
      </p:nvGrpSpPr>
      <p:grpSpPr>
        <a:xfrm>
          <a:off x="0" y="0"/>
          <a:ext cx="0" cy="0"/>
          <a:chOff x="0" y="0"/>
          <a:chExt cx="0" cy="0"/>
        </a:xfrm>
      </p:grpSpPr>
      <p:sp>
        <p:nvSpPr>
          <p:cNvPr id="11" name="图片占位符 10">
            <a:extLst>
              <a:ext uri="{FF2B5EF4-FFF2-40B4-BE49-F238E27FC236}">
                <a16:creationId xmlns:a16="http://schemas.microsoft.com/office/drawing/2014/main" id="{6044F544-7417-4778-8557-6AA82952A1D8}"/>
              </a:ext>
            </a:extLst>
          </p:cNvPr>
          <p:cNvSpPr>
            <a:spLocks noGrp="1"/>
          </p:cNvSpPr>
          <p:nvPr>
            <p:ph type="pic" sz="quarter" idx="12"/>
          </p:nvPr>
        </p:nvSpPr>
        <p:spPr>
          <a:xfrm>
            <a:off x="4519809" y="1574800"/>
            <a:ext cx="3152381" cy="1977909"/>
          </a:xfrm>
          <a:custGeom>
            <a:avLst/>
            <a:gdLst>
              <a:gd name="connsiteX0" fmla="*/ 78879 w 3152381"/>
              <a:gd name="connsiteY0" fmla="*/ 0 h 1977909"/>
              <a:gd name="connsiteX1" fmla="*/ 3073502 w 3152381"/>
              <a:gd name="connsiteY1" fmla="*/ 0 h 1977909"/>
              <a:gd name="connsiteX2" fmla="*/ 3152381 w 3152381"/>
              <a:gd name="connsiteY2" fmla="*/ 78879 h 1977909"/>
              <a:gd name="connsiteX3" fmla="*/ 3152381 w 3152381"/>
              <a:gd name="connsiteY3" fmla="*/ 1899030 h 1977909"/>
              <a:gd name="connsiteX4" fmla="*/ 3073502 w 3152381"/>
              <a:gd name="connsiteY4" fmla="*/ 1977909 h 1977909"/>
              <a:gd name="connsiteX5" fmla="*/ 78879 w 3152381"/>
              <a:gd name="connsiteY5" fmla="*/ 1977909 h 1977909"/>
              <a:gd name="connsiteX6" fmla="*/ 0 w 3152381"/>
              <a:gd name="connsiteY6" fmla="*/ 1899030 h 1977909"/>
              <a:gd name="connsiteX7" fmla="*/ 0 w 3152381"/>
              <a:gd name="connsiteY7" fmla="*/ 78879 h 1977909"/>
              <a:gd name="connsiteX8" fmla="*/ 78879 w 3152381"/>
              <a:gd name="connsiteY8" fmla="*/ 0 h 197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2381" h="1977909">
                <a:moveTo>
                  <a:pt x="78879" y="0"/>
                </a:moveTo>
                <a:lnTo>
                  <a:pt x="3073502" y="0"/>
                </a:lnTo>
                <a:cubicBezTo>
                  <a:pt x="3117066" y="0"/>
                  <a:pt x="3152381" y="35315"/>
                  <a:pt x="3152381" y="78879"/>
                </a:cubicBezTo>
                <a:lnTo>
                  <a:pt x="3152381" y="1899030"/>
                </a:lnTo>
                <a:cubicBezTo>
                  <a:pt x="3152381" y="1942594"/>
                  <a:pt x="3117066" y="1977909"/>
                  <a:pt x="3073502" y="1977909"/>
                </a:cubicBezTo>
                <a:lnTo>
                  <a:pt x="78879" y="1977909"/>
                </a:lnTo>
                <a:cubicBezTo>
                  <a:pt x="35315" y="1977909"/>
                  <a:pt x="0" y="1942594"/>
                  <a:pt x="0" y="1899030"/>
                </a:cubicBezTo>
                <a:lnTo>
                  <a:pt x="0" y="78879"/>
                </a:lnTo>
                <a:cubicBezTo>
                  <a:pt x="0" y="35315"/>
                  <a:pt x="35315" y="0"/>
                  <a:pt x="78879"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
        <p:nvSpPr>
          <p:cNvPr id="13" name="图片占位符 12">
            <a:extLst>
              <a:ext uri="{FF2B5EF4-FFF2-40B4-BE49-F238E27FC236}">
                <a16:creationId xmlns:a16="http://schemas.microsoft.com/office/drawing/2014/main" id="{31436DBC-A6EE-4CFB-B93B-8D0150213E8C}"/>
              </a:ext>
            </a:extLst>
          </p:cNvPr>
          <p:cNvSpPr>
            <a:spLocks noGrp="1"/>
          </p:cNvSpPr>
          <p:nvPr>
            <p:ph type="pic" sz="quarter" idx="13"/>
          </p:nvPr>
        </p:nvSpPr>
        <p:spPr>
          <a:xfrm>
            <a:off x="8317108" y="1574800"/>
            <a:ext cx="3152381" cy="1977909"/>
          </a:xfrm>
          <a:custGeom>
            <a:avLst/>
            <a:gdLst>
              <a:gd name="connsiteX0" fmla="*/ 78879 w 3152381"/>
              <a:gd name="connsiteY0" fmla="*/ 0 h 1977909"/>
              <a:gd name="connsiteX1" fmla="*/ 3073502 w 3152381"/>
              <a:gd name="connsiteY1" fmla="*/ 0 h 1977909"/>
              <a:gd name="connsiteX2" fmla="*/ 3152381 w 3152381"/>
              <a:gd name="connsiteY2" fmla="*/ 78879 h 1977909"/>
              <a:gd name="connsiteX3" fmla="*/ 3152381 w 3152381"/>
              <a:gd name="connsiteY3" fmla="*/ 1899030 h 1977909"/>
              <a:gd name="connsiteX4" fmla="*/ 3073502 w 3152381"/>
              <a:gd name="connsiteY4" fmla="*/ 1977909 h 1977909"/>
              <a:gd name="connsiteX5" fmla="*/ 78879 w 3152381"/>
              <a:gd name="connsiteY5" fmla="*/ 1977909 h 1977909"/>
              <a:gd name="connsiteX6" fmla="*/ 0 w 3152381"/>
              <a:gd name="connsiteY6" fmla="*/ 1899030 h 1977909"/>
              <a:gd name="connsiteX7" fmla="*/ 0 w 3152381"/>
              <a:gd name="connsiteY7" fmla="*/ 78879 h 1977909"/>
              <a:gd name="connsiteX8" fmla="*/ 78879 w 3152381"/>
              <a:gd name="connsiteY8" fmla="*/ 0 h 197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2381" h="1977909">
                <a:moveTo>
                  <a:pt x="78879" y="0"/>
                </a:moveTo>
                <a:lnTo>
                  <a:pt x="3073502" y="0"/>
                </a:lnTo>
                <a:cubicBezTo>
                  <a:pt x="3117066" y="0"/>
                  <a:pt x="3152381" y="35315"/>
                  <a:pt x="3152381" y="78879"/>
                </a:cubicBezTo>
                <a:lnTo>
                  <a:pt x="3152381" y="1899030"/>
                </a:lnTo>
                <a:cubicBezTo>
                  <a:pt x="3152381" y="1942594"/>
                  <a:pt x="3117066" y="1977909"/>
                  <a:pt x="3073502" y="1977909"/>
                </a:cubicBezTo>
                <a:lnTo>
                  <a:pt x="78879" y="1977909"/>
                </a:lnTo>
                <a:cubicBezTo>
                  <a:pt x="35315" y="1977909"/>
                  <a:pt x="0" y="1942594"/>
                  <a:pt x="0" y="1899030"/>
                </a:cubicBezTo>
                <a:lnTo>
                  <a:pt x="0" y="78879"/>
                </a:lnTo>
                <a:cubicBezTo>
                  <a:pt x="0" y="35315"/>
                  <a:pt x="35315" y="0"/>
                  <a:pt x="78879"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cxnSp>
        <p:nvCxnSpPr>
          <p:cNvPr id="9" name="直接连接符 8">
            <a:extLst>
              <a:ext uri="{FF2B5EF4-FFF2-40B4-BE49-F238E27FC236}">
                <a16:creationId xmlns:a16="http://schemas.microsoft.com/office/drawing/2014/main" id="{5BCD212C-EC0C-441F-8D1D-5309D9DCCDB5}"/>
              </a:ext>
            </a:extLst>
          </p:cNvPr>
          <p:cNvCxnSpPr>
            <a:cxnSpLocks/>
          </p:cNvCxnSpPr>
          <p:nvPr userDrawn="1"/>
        </p:nvCxnSpPr>
        <p:spPr>
          <a:xfrm flipH="1">
            <a:off x="640080" y="806220"/>
            <a:ext cx="3931701" cy="0"/>
          </a:xfrm>
          <a:prstGeom prst="line">
            <a:avLst/>
          </a:prstGeom>
          <a:ln>
            <a:gradFill flip="none" rotWithShape="1">
              <a:gsLst>
                <a:gs pos="0">
                  <a:schemeClr val="accent3"/>
                </a:gs>
                <a:gs pos="100000">
                  <a:schemeClr val="accent4"/>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12" name="文本占位符 11">
            <a:extLst>
              <a:ext uri="{FF2B5EF4-FFF2-40B4-BE49-F238E27FC236}">
                <a16:creationId xmlns:a16="http://schemas.microsoft.com/office/drawing/2014/main" id="{C2C71E10-6969-4DE6-ADAA-18F891A0F6B1}"/>
              </a:ext>
            </a:extLst>
          </p:cNvPr>
          <p:cNvSpPr>
            <a:spLocks noGrp="1"/>
          </p:cNvSpPr>
          <p:nvPr>
            <p:ph type="body" sz="quarter" idx="10" hasCustomPrompt="1"/>
          </p:nvPr>
        </p:nvSpPr>
        <p:spPr>
          <a:xfrm>
            <a:off x="4572000" y="513833"/>
            <a:ext cx="3048000" cy="584775"/>
          </a:xfrm>
        </p:spPr>
        <p:txBody>
          <a:bodyPr>
            <a:spAutoFit/>
          </a:bodyPr>
          <a:lstStyle>
            <a:lvl1pPr marL="0" marR="0" indent="0" algn="ctr" defTabSz="914400" rtl="0" eaLnBrk="1" fontAlgn="auto" latinLnBrk="0" hangingPunct="1">
              <a:lnSpc>
                <a:spcPct val="100000"/>
              </a:lnSpc>
              <a:spcBef>
                <a:spcPts val="0"/>
              </a:spcBef>
              <a:spcAft>
                <a:spcPts val="0"/>
              </a:spcAft>
              <a:buClrTx/>
              <a:buSzTx/>
              <a:buFontTx/>
              <a:buNone/>
              <a:tabLst/>
              <a:defRPr lang="af-ZA" altLang="zh-CN" sz="3200" b="1" kern="1200" noProof="0">
                <a:solidFill>
                  <a:schemeClr val="tx2"/>
                </a:solidFill>
                <a:latin typeface="微软雅黑" panose="020B0503020204020204" pitchFamily="34" charset="-122"/>
                <a:ea typeface="微软雅黑" panose="020B0503020204020204" pitchFamily="34" charset="-122"/>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f-ZA" altLang="zh-CN" sz="3200" b="1" i="0" u="none" strike="noStrike" kern="1200" cap="none" spc="0" normalizeH="0" baseline="0" noProof="0">
                <a:ln>
                  <a:noFill/>
                </a:ln>
                <a:solidFill>
                  <a:srgbClr val="44546A"/>
                </a:solidFill>
                <a:effectLst/>
                <a:uLnTx/>
                <a:uFillTx/>
                <a:latin typeface="微软雅黑" panose="020B0503020204020204" pitchFamily="34" charset="-122"/>
                <a:ea typeface="微软雅黑" panose="020B0503020204020204" pitchFamily="34" charset="-122"/>
                <a:cs typeface="+mn-cs"/>
              </a:rPr>
              <a:t>TITLE HERE</a:t>
            </a:r>
          </a:p>
        </p:txBody>
      </p:sp>
      <p:cxnSp>
        <p:nvCxnSpPr>
          <p:cNvPr id="14" name="直接连接符 13">
            <a:extLst>
              <a:ext uri="{FF2B5EF4-FFF2-40B4-BE49-F238E27FC236}">
                <a16:creationId xmlns:a16="http://schemas.microsoft.com/office/drawing/2014/main" id="{276CEB83-52D0-4C35-B39F-58B8958F0B9E}"/>
              </a:ext>
            </a:extLst>
          </p:cNvPr>
          <p:cNvCxnSpPr>
            <a:cxnSpLocks/>
          </p:cNvCxnSpPr>
          <p:nvPr userDrawn="1"/>
        </p:nvCxnSpPr>
        <p:spPr>
          <a:xfrm flipH="1">
            <a:off x="7620000" y="806220"/>
            <a:ext cx="3931701" cy="0"/>
          </a:xfrm>
          <a:prstGeom prst="line">
            <a:avLst/>
          </a:prstGeom>
          <a:ln>
            <a:gradFill flip="none" rotWithShape="1">
              <a:gsLst>
                <a:gs pos="0">
                  <a:schemeClr val="accent3"/>
                </a:gs>
                <a:gs pos="100000">
                  <a:schemeClr val="accent4"/>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 name="图片占位符 9">
            <a:extLst>
              <a:ext uri="{FF2B5EF4-FFF2-40B4-BE49-F238E27FC236}">
                <a16:creationId xmlns:a16="http://schemas.microsoft.com/office/drawing/2014/main" id="{A599EE02-986F-4016-AEC3-ABBD67BC49E7}"/>
              </a:ext>
            </a:extLst>
          </p:cNvPr>
          <p:cNvSpPr>
            <a:spLocks noGrp="1"/>
          </p:cNvSpPr>
          <p:nvPr>
            <p:ph type="pic" sz="quarter" idx="11"/>
          </p:nvPr>
        </p:nvSpPr>
        <p:spPr>
          <a:xfrm>
            <a:off x="722510" y="1574800"/>
            <a:ext cx="3152381" cy="1977909"/>
          </a:xfrm>
          <a:custGeom>
            <a:avLst/>
            <a:gdLst>
              <a:gd name="connsiteX0" fmla="*/ 78879 w 3152381"/>
              <a:gd name="connsiteY0" fmla="*/ 0 h 1977909"/>
              <a:gd name="connsiteX1" fmla="*/ 3073502 w 3152381"/>
              <a:gd name="connsiteY1" fmla="*/ 0 h 1977909"/>
              <a:gd name="connsiteX2" fmla="*/ 3152381 w 3152381"/>
              <a:gd name="connsiteY2" fmla="*/ 78879 h 1977909"/>
              <a:gd name="connsiteX3" fmla="*/ 3152381 w 3152381"/>
              <a:gd name="connsiteY3" fmla="*/ 1899030 h 1977909"/>
              <a:gd name="connsiteX4" fmla="*/ 3073502 w 3152381"/>
              <a:gd name="connsiteY4" fmla="*/ 1977909 h 1977909"/>
              <a:gd name="connsiteX5" fmla="*/ 78879 w 3152381"/>
              <a:gd name="connsiteY5" fmla="*/ 1977909 h 1977909"/>
              <a:gd name="connsiteX6" fmla="*/ 0 w 3152381"/>
              <a:gd name="connsiteY6" fmla="*/ 1899030 h 1977909"/>
              <a:gd name="connsiteX7" fmla="*/ 0 w 3152381"/>
              <a:gd name="connsiteY7" fmla="*/ 78879 h 1977909"/>
              <a:gd name="connsiteX8" fmla="*/ 78879 w 3152381"/>
              <a:gd name="connsiteY8" fmla="*/ 0 h 197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2381" h="1977909">
                <a:moveTo>
                  <a:pt x="78879" y="0"/>
                </a:moveTo>
                <a:lnTo>
                  <a:pt x="3073502" y="0"/>
                </a:lnTo>
                <a:cubicBezTo>
                  <a:pt x="3117066" y="0"/>
                  <a:pt x="3152381" y="35315"/>
                  <a:pt x="3152381" y="78879"/>
                </a:cubicBezTo>
                <a:lnTo>
                  <a:pt x="3152381" y="1899030"/>
                </a:lnTo>
                <a:cubicBezTo>
                  <a:pt x="3152381" y="1942594"/>
                  <a:pt x="3117066" y="1977909"/>
                  <a:pt x="3073502" y="1977909"/>
                </a:cubicBezTo>
                <a:lnTo>
                  <a:pt x="78879" y="1977909"/>
                </a:lnTo>
                <a:cubicBezTo>
                  <a:pt x="35315" y="1977909"/>
                  <a:pt x="0" y="1942594"/>
                  <a:pt x="0" y="1899030"/>
                </a:cubicBezTo>
                <a:lnTo>
                  <a:pt x="0" y="78879"/>
                </a:lnTo>
                <a:cubicBezTo>
                  <a:pt x="0" y="35315"/>
                  <a:pt x="35315" y="0"/>
                  <a:pt x="78879" y="0"/>
                </a:cubicBezTo>
                <a:close/>
              </a:path>
            </a:pathLst>
          </a:custGeom>
          <a:no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400">
                <a:solidFill>
                  <a:schemeClr val="lt1"/>
                </a:solidFill>
              </a:defRPr>
            </a:lvl1pPr>
          </a:lstStyle>
          <a:p>
            <a:pPr marL="0" lvl="0" algn="ctr"/>
            <a:endParaRPr lang="zh-CN" altLang="en-US"/>
          </a:p>
        </p:txBody>
      </p:sp>
    </p:spTree>
    <p:extLst>
      <p:ext uri="{BB962C8B-B14F-4D97-AF65-F5344CB8AC3E}">
        <p14:creationId xmlns:p14="http://schemas.microsoft.com/office/powerpoint/2010/main" val="2675924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2.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BAA1079-13FF-4C87-97F3-24088AD1C4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EE036A60-4E67-4902-B74C-AA0C45D556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F28C8D7-6EA4-469A-A4C7-8602360125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3972AB-912B-449E-ACFF-B7F39EC2053A}" type="datetimeFigureOut">
              <a:rPr lang="zh-CN" altLang="en-US" smtClean="0"/>
              <a:t>2021/6/16</a:t>
            </a:fld>
            <a:endParaRPr lang="zh-CN" altLang="en-US"/>
          </a:p>
        </p:txBody>
      </p:sp>
      <p:sp>
        <p:nvSpPr>
          <p:cNvPr id="5" name="页脚占位符 4">
            <a:extLst>
              <a:ext uri="{FF2B5EF4-FFF2-40B4-BE49-F238E27FC236}">
                <a16:creationId xmlns:a16="http://schemas.microsoft.com/office/drawing/2014/main" id="{FF3E52F5-D62D-45C7-809C-F9AE87C712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2C3F597-31A6-43D0-8A44-5F340D315A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6B3AB6-3DCE-4D14-AA80-0D566E9A0DB8}" type="slidenum">
              <a:rPr lang="zh-CN" altLang="en-US" smtClean="0"/>
              <a:t>‹#›</a:t>
            </a:fld>
            <a:endParaRPr lang="zh-CN" altLang="en-US"/>
          </a:p>
        </p:txBody>
      </p:sp>
    </p:spTree>
    <p:extLst>
      <p:ext uri="{BB962C8B-B14F-4D97-AF65-F5344CB8AC3E}">
        <p14:creationId xmlns:p14="http://schemas.microsoft.com/office/powerpoint/2010/main" val="859172250"/>
      </p:ext>
    </p:extLst>
  </p:cSld>
  <p:clrMap bg1="lt1" tx1="dk1" bg2="lt2" tx2="dk2" accent1="accent1" accent2="accent2" accent3="accent3" accent4="accent4" accent5="accent5" accent6="accent6" hlink="hlink" folHlink="folHlink"/>
  <p:sldLayoutIdLst>
    <p:sldLayoutId id="2147483666" r:id="rId1"/>
    <p:sldLayoutId id="2147483655" r:id="rId2"/>
    <p:sldLayoutId id="2147483656" r:id="rId3"/>
    <p:sldLayoutId id="2147483667" r:id="rId4"/>
    <p:sldLayoutId id="2147483669" r:id="rId5"/>
    <p:sldLayoutId id="2147483664" r:id="rId6"/>
    <p:sldLayoutId id="2147483663" r:id="rId7"/>
    <p:sldLayoutId id="2147483662" r:id="rId8"/>
    <p:sldLayoutId id="2147483661" r:id="rId9"/>
    <p:sldLayoutId id="2147483660" r:id="rId10"/>
    <p:sldLayoutId id="2147483665" r:id="rId11"/>
    <p:sldLayoutId id="2147483676" r:id="rId12"/>
    <p:sldLayoutId id="2147483659" r:id="rId13"/>
    <p:sldLayoutId id="214748366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680862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29.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13.xml"/><Relationship Id="rId5" Type="http://schemas.openxmlformats.org/officeDocument/2006/relationships/image" Target="../media/image35.png"/><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13.xml"/><Relationship Id="rId5" Type="http://schemas.openxmlformats.org/officeDocument/2006/relationships/image" Target="../media/image39.png"/><Relationship Id="rId4" Type="http://schemas.openxmlformats.org/officeDocument/2006/relationships/image" Target="../media/image38.png"/></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8.xml"/><Relationship Id="rId1" Type="http://schemas.openxmlformats.org/officeDocument/2006/relationships/slideLayout" Target="../slideLayouts/slideLayout13.xml"/><Relationship Id="rId5" Type="http://schemas.openxmlformats.org/officeDocument/2006/relationships/image" Target="../media/image43.png"/><Relationship Id="rId4" Type="http://schemas.openxmlformats.org/officeDocument/2006/relationships/image" Target="../media/image42.png"/></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9.xml"/><Relationship Id="rId1" Type="http://schemas.openxmlformats.org/officeDocument/2006/relationships/slideLayout" Target="../slideLayouts/slideLayout1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50.png"/><Relationship Id="rId4" Type="http://schemas.openxmlformats.org/officeDocument/2006/relationships/image" Target="../media/image4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16741980-DA8F-4E9E-B450-4CDAE0D9C979}"/>
              </a:ext>
            </a:extLst>
          </p:cNvPr>
          <p:cNvSpPr>
            <a:spLocks noGrp="1"/>
          </p:cNvSpPr>
          <p:nvPr>
            <p:ph type="body" sz="quarter" idx="10"/>
          </p:nvPr>
        </p:nvSpPr>
        <p:spPr/>
        <p:txBody>
          <a:bodyPr/>
          <a:lstStyle/>
          <a:p>
            <a:r>
              <a:rPr lang="zh-CN" altLang="en-US" dirty="0"/>
              <a:t>微信小程序与</a:t>
            </a:r>
            <a:r>
              <a:rPr lang="en-US" altLang="zh-CN" dirty="0"/>
              <a:t>Taro</a:t>
            </a:r>
            <a:r>
              <a:rPr lang="zh-CN" altLang="en-US" dirty="0"/>
              <a:t>框架</a:t>
            </a:r>
          </a:p>
        </p:txBody>
      </p:sp>
      <p:sp>
        <p:nvSpPr>
          <p:cNvPr id="7" name="文本占位符 6">
            <a:extLst>
              <a:ext uri="{FF2B5EF4-FFF2-40B4-BE49-F238E27FC236}">
                <a16:creationId xmlns:a16="http://schemas.microsoft.com/office/drawing/2014/main" id="{927037C7-0C6C-47C2-A50D-7532CF72FB3E}"/>
              </a:ext>
            </a:extLst>
          </p:cNvPr>
          <p:cNvSpPr>
            <a:spLocks noGrp="1"/>
          </p:cNvSpPr>
          <p:nvPr>
            <p:ph type="body" sz="quarter" idx="11"/>
          </p:nvPr>
        </p:nvSpPr>
        <p:spPr/>
        <p:txBody>
          <a:bodyPr/>
          <a:lstStyle/>
          <a:p>
            <a:r>
              <a:rPr lang="zh-CN" altLang="en-US" dirty="0"/>
              <a:t>汇报人：杨世杰</a:t>
            </a:r>
            <a:endParaRPr lang="af-ZA" altLang="zh-CN" dirty="0"/>
          </a:p>
        </p:txBody>
      </p:sp>
    </p:spTree>
    <p:extLst>
      <p:ext uri="{BB962C8B-B14F-4D97-AF65-F5344CB8AC3E}">
        <p14:creationId xmlns:p14="http://schemas.microsoft.com/office/powerpoint/2010/main" val="11684685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480942A-0DA6-4F40-8668-272A3F38941B}"/>
              </a:ext>
            </a:extLst>
          </p:cNvPr>
          <p:cNvPicPr>
            <a:picLocks noChangeAspect="1"/>
          </p:cNvPicPr>
          <p:nvPr/>
        </p:nvPicPr>
        <p:blipFill>
          <a:blip r:embed="rId3"/>
          <a:stretch>
            <a:fillRect/>
          </a:stretch>
        </p:blipFill>
        <p:spPr>
          <a:xfrm>
            <a:off x="326371" y="769211"/>
            <a:ext cx="4383921" cy="5319578"/>
          </a:xfrm>
          <a:prstGeom prst="rect">
            <a:avLst/>
          </a:prstGeom>
        </p:spPr>
      </p:pic>
      <p:grpSp>
        <p:nvGrpSpPr>
          <p:cNvPr id="3" name="组合 2">
            <a:extLst>
              <a:ext uri="{FF2B5EF4-FFF2-40B4-BE49-F238E27FC236}">
                <a16:creationId xmlns:a16="http://schemas.microsoft.com/office/drawing/2014/main" id="{1B1D6F90-9808-4E31-AFE0-6EB14B30F451}"/>
              </a:ext>
            </a:extLst>
          </p:cNvPr>
          <p:cNvGrpSpPr/>
          <p:nvPr/>
        </p:nvGrpSpPr>
        <p:grpSpPr>
          <a:xfrm>
            <a:off x="6096000" y="928420"/>
            <a:ext cx="3078637" cy="1634885"/>
            <a:chOff x="8481991" y="2207914"/>
            <a:chExt cx="3078637" cy="1634885"/>
          </a:xfrm>
        </p:grpSpPr>
        <p:sp>
          <p:nvSpPr>
            <p:cNvPr id="4" name="文本框 3">
              <a:extLst>
                <a:ext uri="{FF2B5EF4-FFF2-40B4-BE49-F238E27FC236}">
                  <a16:creationId xmlns:a16="http://schemas.microsoft.com/office/drawing/2014/main" id="{ECB991D5-A4F2-489F-8F71-B9EA0D668BCA}"/>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Page</a:t>
              </a:r>
            </a:p>
          </p:txBody>
        </p:sp>
        <p:sp>
          <p:nvSpPr>
            <p:cNvPr id="5" name="文本框 4">
              <a:extLst>
                <a:ext uri="{FF2B5EF4-FFF2-40B4-BE49-F238E27FC236}">
                  <a16:creationId xmlns:a16="http://schemas.microsoft.com/office/drawing/2014/main" id="{8E2EEE4D-088C-487E-B589-D3D732C83117}"/>
                </a:ext>
              </a:extLst>
            </p:cNvPr>
            <p:cNvSpPr txBox="1"/>
            <p:nvPr/>
          </p:nvSpPr>
          <p:spPr>
            <a:xfrm>
              <a:off x="8520792" y="2657475"/>
              <a:ext cx="3039836" cy="1185324"/>
            </a:xfrm>
            <a:prstGeom prst="rect">
              <a:avLst/>
            </a:prstGeom>
            <a:noFill/>
          </p:spPr>
          <p:txBody>
            <a:bodyPr wrap="square" rtlCol="0">
              <a:spAutoFit/>
            </a:bodyPr>
            <a:lstStyle/>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a:t>
              </a:r>
              <a:r>
                <a:rPr lang="en-US" altLang="zh-CN" sz="1400" dirty="0" err="1">
                  <a:solidFill>
                    <a:schemeClr val="tx2"/>
                  </a:solidFill>
                  <a:latin typeface="微软雅黑" panose="020B0503020204020204" pitchFamily="34" charset="-122"/>
                  <a:ea typeface="微软雅黑" panose="020B0503020204020204" pitchFamily="34" charset="-122"/>
                </a:rPr>
                <a:t>js</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代码逻辑文件</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.json	</a:t>
              </a:r>
              <a:r>
                <a:rPr lang="zh-CN" altLang="en-US" sz="1400" dirty="0">
                  <a:solidFill>
                    <a:schemeClr val="tx2"/>
                  </a:solidFill>
                  <a:latin typeface="微软雅黑" panose="020B0503020204020204" pitchFamily="34" charset="-122"/>
                  <a:ea typeface="微软雅黑" panose="020B0503020204020204" pitchFamily="34" charset="-122"/>
                </a:rPr>
                <a:t>页面配置文件</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a:t>
              </a:r>
              <a:r>
                <a:rPr lang="en-US" altLang="zh-CN" sz="1400" dirty="0" err="1">
                  <a:solidFill>
                    <a:schemeClr val="tx2"/>
                  </a:solidFill>
                  <a:latin typeface="微软雅黑" panose="020B0503020204020204" pitchFamily="34" charset="-122"/>
                  <a:ea typeface="微软雅黑" panose="020B0503020204020204" pitchFamily="34" charset="-122"/>
                </a:rPr>
                <a:t>wxml</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页面静态页面</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a:t>
              </a:r>
              <a:r>
                <a:rPr lang="en-US" altLang="zh-CN" sz="1400" dirty="0" err="1">
                  <a:solidFill>
                    <a:schemeClr val="tx2"/>
                  </a:solidFill>
                  <a:latin typeface="微软雅黑" panose="020B0503020204020204" pitchFamily="34" charset="-122"/>
                  <a:ea typeface="微软雅黑" panose="020B0503020204020204" pitchFamily="34" charset="-122"/>
                </a:rPr>
                <a:t>wxss</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页面渲染文件</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6" name="矩形: 圆角 5">
              <a:extLst>
                <a:ext uri="{FF2B5EF4-FFF2-40B4-BE49-F238E27FC236}">
                  <a16:creationId xmlns:a16="http://schemas.microsoft.com/office/drawing/2014/main" id="{B52B6B94-A9D2-49C5-AEC9-6D6C8DECBF3F}"/>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grpSp>
        <p:nvGrpSpPr>
          <p:cNvPr id="7" name="组合 6">
            <a:extLst>
              <a:ext uri="{FF2B5EF4-FFF2-40B4-BE49-F238E27FC236}">
                <a16:creationId xmlns:a16="http://schemas.microsoft.com/office/drawing/2014/main" id="{AE2DFB91-6364-438E-A2CC-51F9CE166FE5}"/>
              </a:ext>
            </a:extLst>
          </p:cNvPr>
          <p:cNvGrpSpPr/>
          <p:nvPr/>
        </p:nvGrpSpPr>
        <p:grpSpPr>
          <a:xfrm>
            <a:off x="6096000" y="3429000"/>
            <a:ext cx="3712233" cy="1634885"/>
            <a:chOff x="8481991" y="2207914"/>
            <a:chExt cx="3712233" cy="1634885"/>
          </a:xfrm>
        </p:grpSpPr>
        <p:sp>
          <p:nvSpPr>
            <p:cNvPr id="8" name="文本框 7">
              <a:extLst>
                <a:ext uri="{FF2B5EF4-FFF2-40B4-BE49-F238E27FC236}">
                  <a16:creationId xmlns:a16="http://schemas.microsoft.com/office/drawing/2014/main" id="{0ED352FD-6586-4B1A-9A16-A796E7CF4E46}"/>
                </a:ext>
              </a:extLst>
            </p:cNvPr>
            <p:cNvSpPr txBox="1"/>
            <p:nvPr/>
          </p:nvSpPr>
          <p:spPr>
            <a:xfrm>
              <a:off x="8481991" y="2207914"/>
              <a:ext cx="2106815" cy="400110"/>
            </a:xfrm>
            <a:prstGeom prst="rect">
              <a:avLst/>
            </a:prstGeom>
            <a:noFill/>
          </p:spPr>
          <p:txBody>
            <a:bodyPr wrap="square" rtlCol="0">
              <a:spAutoFit/>
            </a:bodyPr>
            <a:lstStyle/>
            <a:p>
              <a:r>
                <a:rPr lang="zh-CN" altLang="en-US" sz="2000" dirty="0">
                  <a:solidFill>
                    <a:schemeClr val="tx2"/>
                  </a:solidFill>
                  <a:latin typeface="微软雅黑" panose="020B0503020204020204" pitchFamily="34" charset="-122"/>
                  <a:ea typeface="微软雅黑" panose="020B0503020204020204" pitchFamily="34" charset="-122"/>
                </a:rPr>
                <a:t>全局文件</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7EF017E4-22E4-46CA-A8C1-FA4A14393A29}"/>
                </a:ext>
              </a:extLst>
            </p:cNvPr>
            <p:cNvSpPr txBox="1"/>
            <p:nvPr/>
          </p:nvSpPr>
          <p:spPr>
            <a:xfrm>
              <a:off x="8520791" y="2657475"/>
              <a:ext cx="3673433" cy="1185324"/>
            </a:xfrm>
            <a:prstGeom prst="rect">
              <a:avLst/>
            </a:prstGeom>
            <a:noFill/>
          </p:spPr>
          <p:txBody>
            <a:bodyPr wrap="square" rtlCol="0">
              <a:spAutoFit/>
            </a:bodyPr>
            <a:lstStyle/>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app.js	</a:t>
              </a:r>
              <a:r>
                <a:rPr lang="zh-CN" altLang="en-US" sz="1400" dirty="0">
                  <a:solidFill>
                    <a:schemeClr val="tx2"/>
                  </a:solidFill>
                  <a:latin typeface="微软雅黑" panose="020B0503020204020204" pitchFamily="34" charset="-122"/>
                  <a:ea typeface="微软雅黑" panose="020B0503020204020204" pitchFamily="34" charset="-122"/>
                </a:rPr>
                <a:t>代码逻辑文件</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err="1">
                  <a:solidFill>
                    <a:schemeClr val="tx2"/>
                  </a:solidFill>
                  <a:latin typeface="微软雅黑" panose="020B0503020204020204" pitchFamily="34" charset="-122"/>
                  <a:ea typeface="微软雅黑" panose="020B0503020204020204" pitchFamily="34" charset="-122"/>
                </a:rPr>
                <a:t>app.json</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页面配置文件</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err="1">
                  <a:solidFill>
                    <a:schemeClr val="tx2"/>
                  </a:solidFill>
                  <a:latin typeface="微软雅黑" panose="020B0503020204020204" pitchFamily="34" charset="-122"/>
                  <a:ea typeface="微软雅黑" panose="020B0503020204020204" pitchFamily="34" charset="-122"/>
                </a:rPr>
                <a:t>app.wxss</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页面渲染文件</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err="1">
                  <a:solidFill>
                    <a:schemeClr val="tx2"/>
                  </a:solidFill>
                  <a:latin typeface="微软雅黑" panose="020B0503020204020204" pitchFamily="34" charset="-122"/>
                  <a:ea typeface="微软雅黑" panose="020B0503020204020204" pitchFamily="34" charset="-122"/>
                </a:rPr>
                <a:t>project.config.json</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小程序项目配置文件</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10" name="矩形: 圆角 9">
              <a:extLst>
                <a:ext uri="{FF2B5EF4-FFF2-40B4-BE49-F238E27FC236}">
                  <a16:creationId xmlns:a16="http://schemas.microsoft.com/office/drawing/2014/main" id="{ED1922D6-A424-4846-882B-5E3D6F4ED2E9}"/>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829488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8C06BF9-EE60-4435-BD9C-CADD41CBD2C3}"/>
              </a:ext>
            </a:extLst>
          </p:cNvPr>
          <p:cNvPicPr>
            <a:picLocks noChangeAspect="1"/>
          </p:cNvPicPr>
          <p:nvPr/>
        </p:nvPicPr>
        <p:blipFill>
          <a:blip r:embed="rId3"/>
          <a:stretch>
            <a:fillRect/>
          </a:stretch>
        </p:blipFill>
        <p:spPr>
          <a:xfrm>
            <a:off x="64165" y="77403"/>
            <a:ext cx="3550302" cy="390368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3" name="图片 2">
            <a:extLst>
              <a:ext uri="{FF2B5EF4-FFF2-40B4-BE49-F238E27FC236}">
                <a16:creationId xmlns:a16="http://schemas.microsoft.com/office/drawing/2014/main" id="{5F2D9529-40CF-4952-A452-E458994BE9F1}"/>
              </a:ext>
            </a:extLst>
          </p:cNvPr>
          <p:cNvPicPr>
            <a:picLocks noChangeAspect="1"/>
          </p:cNvPicPr>
          <p:nvPr/>
        </p:nvPicPr>
        <p:blipFill>
          <a:blip r:embed="rId4"/>
          <a:stretch>
            <a:fillRect/>
          </a:stretch>
        </p:blipFill>
        <p:spPr>
          <a:xfrm>
            <a:off x="8457624" y="3165893"/>
            <a:ext cx="3670211" cy="3631721"/>
          </a:xfrm>
          <a:prstGeom prst="snip2DiagRect">
            <a:avLst>
              <a:gd name="adj1" fmla="val 0"/>
              <a:gd name="adj2" fmla="val 16667"/>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grpSp>
        <p:nvGrpSpPr>
          <p:cNvPr id="4" name="组合 3">
            <a:extLst>
              <a:ext uri="{FF2B5EF4-FFF2-40B4-BE49-F238E27FC236}">
                <a16:creationId xmlns:a16="http://schemas.microsoft.com/office/drawing/2014/main" id="{BDC38B6E-E28A-436C-AFC6-CE1E41A526EF}"/>
              </a:ext>
            </a:extLst>
          </p:cNvPr>
          <p:cNvGrpSpPr/>
          <p:nvPr/>
        </p:nvGrpSpPr>
        <p:grpSpPr>
          <a:xfrm>
            <a:off x="3976325" y="652374"/>
            <a:ext cx="3945147" cy="2629446"/>
            <a:chOff x="8481991" y="2207914"/>
            <a:chExt cx="3039836" cy="2629446"/>
          </a:xfrm>
        </p:grpSpPr>
        <p:sp>
          <p:nvSpPr>
            <p:cNvPr id="5" name="文本框 4">
              <a:extLst>
                <a:ext uri="{FF2B5EF4-FFF2-40B4-BE49-F238E27FC236}">
                  <a16:creationId xmlns:a16="http://schemas.microsoft.com/office/drawing/2014/main" id="{B7871184-71BC-48EA-BA36-913B622346D8}"/>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Page.js</a:t>
              </a:r>
            </a:p>
          </p:txBody>
        </p:sp>
        <p:sp>
          <p:nvSpPr>
            <p:cNvPr id="6" name="文本框 5">
              <a:extLst>
                <a:ext uri="{FF2B5EF4-FFF2-40B4-BE49-F238E27FC236}">
                  <a16:creationId xmlns:a16="http://schemas.microsoft.com/office/drawing/2014/main" id="{BEB72F47-2098-4F1D-9F25-20CB3EAD6D8F}"/>
                </a:ext>
              </a:extLst>
            </p:cNvPr>
            <p:cNvSpPr txBox="1"/>
            <p:nvPr/>
          </p:nvSpPr>
          <p:spPr>
            <a:xfrm>
              <a:off x="8481991" y="2655609"/>
              <a:ext cx="3039836" cy="2181751"/>
            </a:xfrm>
            <a:prstGeom prst="rect">
              <a:avLst/>
            </a:prstGeom>
            <a:noFill/>
          </p:spPr>
          <p:txBody>
            <a:bodyPr wrap="square" rtlCol="0">
              <a:spAutoFit/>
            </a:bodyPr>
            <a:lstStyle/>
            <a:p>
              <a:pPr>
                <a:lnSpc>
                  <a:spcPct val="200000"/>
                </a:lnSpc>
              </a:pPr>
              <a:r>
                <a:rPr lang="zh-CN" altLang="en-US" sz="1400" dirty="0">
                  <a:solidFill>
                    <a:schemeClr val="tx2"/>
                  </a:solidFill>
                  <a:latin typeface="微软雅黑" panose="020B0503020204020204" pitchFamily="34" charset="-122"/>
                  <a:ea typeface="微软雅黑" panose="020B0503020204020204" pitchFamily="34" charset="-122"/>
                </a:rPr>
                <a:t>每个页面由一个</a:t>
              </a:r>
              <a:r>
                <a:rPr lang="en-US" altLang="zh-CN" sz="1400" dirty="0" err="1">
                  <a:solidFill>
                    <a:schemeClr val="tx2"/>
                  </a:solidFill>
                  <a:latin typeface="微软雅黑" panose="020B0503020204020204" pitchFamily="34" charset="-122"/>
                  <a:ea typeface="微软雅黑" panose="020B0503020204020204" pitchFamily="34" charset="-122"/>
                </a:rPr>
                <a:t>jscore</a:t>
              </a:r>
              <a:r>
                <a:rPr lang="zh-CN" altLang="en-US" sz="1400" dirty="0">
                  <a:solidFill>
                    <a:schemeClr val="tx2"/>
                  </a:solidFill>
                  <a:latin typeface="微软雅黑" panose="020B0503020204020204" pitchFamily="34" charset="-122"/>
                  <a:ea typeface="微软雅黑" panose="020B0503020204020204" pitchFamily="34" charset="-122"/>
                </a:rPr>
                <a:t>线程控制</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200000"/>
                </a:lnSpc>
              </a:pPr>
              <a:r>
                <a:rPr lang="zh-CN" altLang="en-US" sz="1400" dirty="0">
                  <a:solidFill>
                    <a:schemeClr val="tx2"/>
                  </a:solidFill>
                  <a:latin typeface="微软雅黑" panose="020B0503020204020204" pitchFamily="34" charset="-122"/>
                  <a:ea typeface="微软雅黑" panose="020B0503020204020204" pitchFamily="34" charset="-122"/>
                </a:rPr>
                <a:t>使用</a:t>
              </a:r>
              <a:r>
                <a:rPr lang="en-US" altLang="zh-CN" sz="1400" dirty="0" err="1">
                  <a:solidFill>
                    <a:schemeClr val="tx2"/>
                  </a:solidFill>
                  <a:latin typeface="微软雅黑" panose="020B0503020204020204" pitchFamily="34" charset="-122"/>
                  <a:ea typeface="微软雅黑" panose="020B0503020204020204" pitchFamily="34" charset="-122"/>
                </a:rPr>
                <a:t>setData</a:t>
              </a:r>
              <a:r>
                <a:rPr lang="zh-CN" altLang="en-US" sz="1400" dirty="0">
                  <a:solidFill>
                    <a:schemeClr val="tx2"/>
                  </a:solidFill>
                  <a:latin typeface="微软雅黑" panose="020B0503020204020204" pitchFamily="34" charset="-122"/>
                  <a:ea typeface="微软雅黑" panose="020B0503020204020204" pitchFamily="34" charset="-122"/>
                </a:rPr>
                <a:t>维护本页面的数据</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200000"/>
                </a:lnSpc>
              </a:pPr>
              <a:r>
                <a:rPr lang="zh-CN" altLang="en-US" sz="1400" dirty="0">
                  <a:solidFill>
                    <a:schemeClr val="tx2"/>
                  </a:solidFill>
                  <a:latin typeface="微软雅黑" panose="020B0503020204020204" pitchFamily="34" charset="-122"/>
                  <a:ea typeface="微软雅黑" panose="020B0503020204020204" pitchFamily="34" charset="-122"/>
                </a:rPr>
                <a:t>实现生命周期函数</a:t>
              </a:r>
              <a:r>
                <a:rPr lang="en-US" altLang="zh-CN" sz="1400" dirty="0" err="1">
                  <a:solidFill>
                    <a:schemeClr val="tx2"/>
                  </a:solidFill>
                  <a:latin typeface="微软雅黑" panose="020B0503020204020204" pitchFamily="34" charset="-122"/>
                  <a:ea typeface="微软雅黑" panose="020B0503020204020204" pitchFamily="34" charset="-122"/>
                </a:rPr>
                <a:t>onLoad</a:t>
              </a:r>
              <a:r>
                <a:rPr lang="zh-CN" altLang="en-US" sz="1400" dirty="0">
                  <a:solidFill>
                    <a:schemeClr val="tx2"/>
                  </a:solidFill>
                  <a:latin typeface="微软雅黑" panose="020B0503020204020204" pitchFamily="34" charset="-122"/>
                  <a:ea typeface="微软雅黑" panose="020B0503020204020204" pitchFamily="34" charset="-122"/>
                </a:rPr>
                <a:t>、</a:t>
              </a:r>
              <a:r>
                <a:rPr lang="en-US" altLang="zh-CN" sz="1400" dirty="0" err="1">
                  <a:solidFill>
                    <a:schemeClr val="tx2"/>
                  </a:solidFill>
                  <a:latin typeface="微软雅黑" panose="020B0503020204020204" pitchFamily="34" charset="-122"/>
                  <a:ea typeface="微软雅黑" panose="020B0503020204020204" pitchFamily="34" charset="-122"/>
                </a:rPr>
                <a:t>onShow</a:t>
              </a:r>
              <a:r>
                <a:rPr lang="zh-CN" altLang="en-US" sz="1400" dirty="0">
                  <a:solidFill>
                    <a:schemeClr val="tx2"/>
                  </a:solidFill>
                  <a:latin typeface="微软雅黑" panose="020B0503020204020204" pitchFamily="34" charset="-122"/>
                  <a:ea typeface="微软雅黑" panose="020B0503020204020204" pitchFamily="34" charset="-122"/>
                </a:rPr>
                <a:t>、</a:t>
              </a:r>
              <a:r>
                <a:rPr lang="en-US" altLang="zh-CN" sz="1400" dirty="0" err="1">
                  <a:solidFill>
                    <a:schemeClr val="tx2"/>
                  </a:solidFill>
                  <a:latin typeface="微软雅黑" panose="020B0503020204020204" pitchFamily="34" charset="-122"/>
                  <a:ea typeface="微软雅黑" panose="020B0503020204020204" pitchFamily="34" charset="-122"/>
                </a:rPr>
                <a:t>onReady</a:t>
              </a:r>
              <a:r>
                <a:rPr lang="zh-CN" altLang="en-US" sz="1400" dirty="0">
                  <a:solidFill>
                    <a:schemeClr val="tx2"/>
                  </a:solidFill>
                  <a:latin typeface="微软雅黑" panose="020B0503020204020204" pitchFamily="34" charset="-122"/>
                  <a:ea typeface="微软雅黑" panose="020B0503020204020204" pitchFamily="34" charset="-122"/>
                </a:rPr>
                <a:t>等</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200000"/>
                </a:lnSpc>
              </a:pPr>
              <a:r>
                <a:rPr lang="zh-CN" altLang="en-US" sz="1400" dirty="0">
                  <a:solidFill>
                    <a:schemeClr val="tx2"/>
                  </a:solidFill>
                  <a:latin typeface="微软雅黑" panose="020B0503020204020204" pitchFamily="34" charset="-122"/>
                  <a:ea typeface="微软雅黑" panose="020B0503020204020204" pitchFamily="34" charset="-122"/>
                </a:rPr>
                <a:t>编写用户视图层的点击回调函数</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7" name="矩形: 圆角 6">
              <a:extLst>
                <a:ext uri="{FF2B5EF4-FFF2-40B4-BE49-F238E27FC236}">
                  <a16:creationId xmlns:a16="http://schemas.microsoft.com/office/drawing/2014/main" id="{B6FFA5AD-420B-4B12-87C0-0EF07C417988}"/>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grpSp>
        <p:nvGrpSpPr>
          <p:cNvPr id="8" name="组合 7">
            <a:extLst>
              <a:ext uri="{FF2B5EF4-FFF2-40B4-BE49-F238E27FC236}">
                <a16:creationId xmlns:a16="http://schemas.microsoft.com/office/drawing/2014/main" id="{E8DC5EBA-9C00-4D48-8321-6E142EB4F4D3}"/>
              </a:ext>
            </a:extLst>
          </p:cNvPr>
          <p:cNvGrpSpPr/>
          <p:nvPr/>
        </p:nvGrpSpPr>
        <p:grpSpPr>
          <a:xfrm>
            <a:off x="1242067" y="4528804"/>
            <a:ext cx="6582091" cy="1767672"/>
            <a:chOff x="8481991" y="2207914"/>
            <a:chExt cx="5071668" cy="1767672"/>
          </a:xfrm>
        </p:grpSpPr>
        <p:sp>
          <p:nvSpPr>
            <p:cNvPr id="9" name="文本框 8">
              <a:extLst>
                <a:ext uri="{FF2B5EF4-FFF2-40B4-BE49-F238E27FC236}">
                  <a16:creationId xmlns:a16="http://schemas.microsoft.com/office/drawing/2014/main" id="{DC00ADA7-45B3-4448-99B2-ED26DBB24937}"/>
                </a:ext>
              </a:extLst>
            </p:cNvPr>
            <p:cNvSpPr txBox="1"/>
            <p:nvPr/>
          </p:nvSpPr>
          <p:spPr>
            <a:xfrm>
              <a:off x="8481991" y="2207914"/>
              <a:ext cx="2106815" cy="400110"/>
            </a:xfrm>
            <a:prstGeom prst="rect">
              <a:avLst/>
            </a:prstGeom>
            <a:noFill/>
          </p:spPr>
          <p:txBody>
            <a:bodyPr wrap="square" rtlCol="0">
              <a:spAutoFit/>
            </a:bodyPr>
            <a:lstStyle/>
            <a:p>
              <a:r>
                <a:rPr lang="en-US" altLang="zh-CN" sz="2000" dirty="0" err="1">
                  <a:solidFill>
                    <a:schemeClr val="tx2"/>
                  </a:solidFill>
                  <a:latin typeface="微软雅黑" panose="020B0503020204020204" pitchFamily="34" charset="-122"/>
                  <a:ea typeface="微软雅黑" panose="020B0503020204020204" pitchFamily="34" charset="-122"/>
                </a:rPr>
                <a:t>Page.wxml</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89604BB9-0E99-476A-AD57-1AC093460A93}"/>
                </a:ext>
              </a:extLst>
            </p:cNvPr>
            <p:cNvSpPr txBox="1"/>
            <p:nvPr/>
          </p:nvSpPr>
          <p:spPr>
            <a:xfrm>
              <a:off x="8481991" y="2655609"/>
              <a:ext cx="5071668" cy="1319977"/>
            </a:xfrm>
            <a:prstGeom prst="rect">
              <a:avLst/>
            </a:prstGeom>
            <a:noFill/>
          </p:spPr>
          <p:txBody>
            <a:bodyPr wrap="square" rtlCol="0">
              <a:spAutoFit/>
            </a:bodyPr>
            <a:lstStyle/>
            <a:p>
              <a:pPr>
                <a:lnSpc>
                  <a:spcPct val="200000"/>
                </a:lnSpc>
              </a:pPr>
              <a:r>
                <a:rPr lang="zh-CN" altLang="en-US" sz="1400" dirty="0">
                  <a:solidFill>
                    <a:schemeClr val="tx2"/>
                  </a:solidFill>
                  <a:latin typeface="微软雅黑" panose="020B0503020204020204" pitchFamily="34" charset="-122"/>
                  <a:ea typeface="微软雅黑" panose="020B0503020204020204" pitchFamily="34" charset="-122"/>
                </a:rPr>
                <a:t>微信小程序框架设计的一套标签语言，除标签名之外，功能与</a:t>
              </a:r>
              <a:r>
                <a:rPr lang="en-US" altLang="zh-CN" sz="1400" dirty="0">
                  <a:solidFill>
                    <a:schemeClr val="tx2"/>
                  </a:solidFill>
                  <a:latin typeface="微软雅黑" panose="020B0503020204020204" pitchFamily="34" charset="-122"/>
                  <a:ea typeface="微软雅黑" panose="020B0503020204020204" pitchFamily="34" charset="-122"/>
                </a:rPr>
                <a:t>html</a:t>
              </a:r>
              <a:r>
                <a:rPr lang="zh-CN" altLang="en-US" sz="1400" dirty="0">
                  <a:solidFill>
                    <a:schemeClr val="tx2"/>
                  </a:solidFill>
                  <a:latin typeface="微软雅黑" panose="020B0503020204020204" pitchFamily="34" charset="-122"/>
                  <a:ea typeface="微软雅黑" panose="020B0503020204020204" pitchFamily="34" charset="-122"/>
                </a:rPr>
                <a:t>使用基本一致</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200000"/>
                </a:lnSpc>
              </a:pPr>
              <a:r>
                <a:rPr lang="zh-CN" altLang="en-US" sz="1400" dirty="0">
                  <a:solidFill>
                    <a:schemeClr val="tx2"/>
                  </a:solidFill>
                  <a:latin typeface="微软雅黑" panose="020B0503020204020204" pitchFamily="34" charset="-122"/>
                  <a:ea typeface="微软雅黑" panose="020B0503020204020204" pitchFamily="34" charset="-122"/>
                </a:rPr>
                <a:t>通过</a:t>
              </a:r>
              <a:r>
                <a:rPr lang="en-US" altLang="zh-CN" sz="1400" dirty="0">
                  <a:solidFill>
                    <a:schemeClr val="tx2"/>
                  </a:solidFill>
                  <a:latin typeface="微软雅黑" panose="020B0503020204020204" pitchFamily="34" charset="-122"/>
                  <a:ea typeface="微软雅黑" panose="020B0503020204020204" pitchFamily="34" charset="-122"/>
                </a:rPr>
                <a:t>{{}}</a:t>
              </a:r>
              <a:r>
                <a:rPr lang="zh-CN" altLang="en-US" sz="1400" dirty="0">
                  <a:solidFill>
                    <a:schemeClr val="tx2"/>
                  </a:solidFill>
                  <a:latin typeface="微软雅黑" panose="020B0503020204020204" pitchFamily="34" charset="-122"/>
                  <a:ea typeface="微软雅黑" panose="020B0503020204020204" pitchFamily="34" charset="-122"/>
                </a:rPr>
                <a:t>与</a:t>
              </a:r>
              <a:r>
                <a:rPr lang="en-US" altLang="zh-CN" sz="1400" dirty="0">
                  <a:solidFill>
                    <a:schemeClr val="tx2"/>
                  </a:solidFill>
                  <a:latin typeface="微软雅黑" panose="020B0503020204020204" pitchFamily="34" charset="-122"/>
                  <a:ea typeface="微软雅黑" panose="020B0503020204020204" pitchFamily="34" charset="-122"/>
                </a:rPr>
                <a:t>page</a:t>
              </a:r>
              <a:r>
                <a:rPr lang="zh-CN" altLang="en-US" sz="1400" dirty="0">
                  <a:solidFill>
                    <a:schemeClr val="tx2"/>
                  </a:solidFill>
                  <a:latin typeface="微软雅黑" panose="020B0503020204020204" pitchFamily="34" charset="-122"/>
                  <a:ea typeface="微软雅黑" panose="020B0503020204020204" pitchFamily="34" charset="-122"/>
                </a:rPr>
                <a:t>中</a:t>
              </a:r>
              <a:r>
                <a:rPr lang="en-US" altLang="zh-CN" sz="1400" dirty="0">
                  <a:solidFill>
                    <a:schemeClr val="tx2"/>
                  </a:solidFill>
                  <a:latin typeface="微软雅黑" panose="020B0503020204020204" pitchFamily="34" charset="-122"/>
                  <a:ea typeface="微软雅黑" panose="020B0503020204020204" pitchFamily="34" charset="-122"/>
                </a:rPr>
                <a:t>data</a:t>
              </a:r>
              <a:r>
                <a:rPr lang="zh-CN" altLang="en-US" sz="1400" dirty="0">
                  <a:solidFill>
                    <a:schemeClr val="tx2"/>
                  </a:solidFill>
                  <a:latin typeface="微软雅黑" panose="020B0503020204020204" pitchFamily="34" charset="-122"/>
                  <a:ea typeface="微软雅黑" panose="020B0503020204020204" pitchFamily="34" charset="-122"/>
                </a:rPr>
                <a:t>的数据进行绑定</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200000"/>
                </a:lnSpc>
              </a:pPr>
              <a:r>
                <a:rPr lang="zh-CN" altLang="en-US" sz="1400" dirty="0">
                  <a:solidFill>
                    <a:schemeClr val="tx2"/>
                  </a:solidFill>
                  <a:latin typeface="微软雅黑" panose="020B0503020204020204" pitchFamily="34" charset="-122"/>
                  <a:ea typeface="微软雅黑" panose="020B0503020204020204" pitchFamily="34" charset="-122"/>
                </a:rPr>
                <a:t>可在标签中使用</a:t>
              </a:r>
              <a:r>
                <a:rPr lang="en-US" altLang="zh-CN" sz="1400" dirty="0" err="1">
                  <a:solidFill>
                    <a:schemeClr val="tx2"/>
                  </a:solidFill>
                  <a:latin typeface="微软雅黑" panose="020B0503020204020204" pitchFamily="34" charset="-122"/>
                  <a:ea typeface="微软雅黑" panose="020B0503020204020204" pitchFamily="34" charset="-122"/>
                </a:rPr>
                <a:t>wx:for</a:t>
              </a:r>
              <a:r>
                <a:rPr lang="zh-CN" altLang="en-US" sz="1400" dirty="0">
                  <a:solidFill>
                    <a:schemeClr val="tx2"/>
                  </a:solidFill>
                  <a:latin typeface="微软雅黑" panose="020B0503020204020204" pitchFamily="34" charset="-122"/>
                  <a:ea typeface="微软雅黑" panose="020B0503020204020204" pitchFamily="34" charset="-122"/>
                </a:rPr>
                <a:t>、</a:t>
              </a:r>
              <a:r>
                <a:rPr lang="en-US" altLang="zh-CN" sz="1400" dirty="0" err="1">
                  <a:solidFill>
                    <a:schemeClr val="tx2"/>
                  </a:solidFill>
                  <a:latin typeface="微软雅黑" panose="020B0503020204020204" pitchFamily="34" charset="-122"/>
                  <a:ea typeface="微软雅黑" panose="020B0503020204020204" pitchFamily="34" charset="-122"/>
                </a:rPr>
                <a:t>wx:if</a:t>
              </a:r>
              <a:r>
                <a:rPr lang="zh-CN" altLang="en-US" sz="1400" dirty="0">
                  <a:solidFill>
                    <a:schemeClr val="tx2"/>
                  </a:solidFill>
                  <a:latin typeface="微软雅黑" panose="020B0503020204020204" pitchFamily="34" charset="-122"/>
                  <a:ea typeface="微软雅黑" panose="020B0503020204020204" pitchFamily="34" charset="-122"/>
                </a:rPr>
                <a:t>进行列表渲染和条件渲染</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11" name="矩形: 圆角 10">
              <a:extLst>
                <a:ext uri="{FF2B5EF4-FFF2-40B4-BE49-F238E27FC236}">
                  <a16:creationId xmlns:a16="http://schemas.microsoft.com/office/drawing/2014/main" id="{7A7F122F-AE4B-4874-939B-9E3C211E1C9C}"/>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pic>
        <p:nvPicPr>
          <p:cNvPr id="12" name="图片 11">
            <a:extLst>
              <a:ext uri="{FF2B5EF4-FFF2-40B4-BE49-F238E27FC236}">
                <a16:creationId xmlns:a16="http://schemas.microsoft.com/office/drawing/2014/main" id="{797FB8C5-406E-4F5F-B51F-4E9D0609C8B3}"/>
              </a:ext>
            </a:extLst>
          </p:cNvPr>
          <p:cNvPicPr>
            <a:picLocks noChangeAspect="1"/>
          </p:cNvPicPr>
          <p:nvPr/>
        </p:nvPicPr>
        <p:blipFill>
          <a:blip r:embed="rId5"/>
          <a:stretch>
            <a:fillRect/>
          </a:stretch>
        </p:blipFill>
        <p:spPr>
          <a:xfrm>
            <a:off x="8456913" y="652374"/>
            <a:ext cx="2997354" cy="184794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41330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img-blog.csdnimg.cn/20190801235640465.png?x-oss-process=image/watermark,type_ZmFuZ3poZW5naGVpdGk,shadow_10,text_aHR0cHM6Ly9ibG9nLmNzZG4ubmV0L3FxXzM1NTM0ODIz,size_16,color_FFFFFF,t_70">
            <a:extLst>
              <a:ext uri="{FF2B5EF4-FFF2-40B4-BE49-F238E27FC236}">
                <a16:creationId xmlns:a16="http://schemas.microsoft.com/office/drawing/2014/main" id="{82513EFB-00BD-4698-AF5D-73D8C11EF0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9231" y="0"/>
            <a:ext cx="92535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5053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96A32FF7-BA2D-4B70-8467-7185F9E401D1}"/>
              </a:ext>
            </a:extLst>
          </p:cNvPr>
          <p:cNvPicPr>
            <a:picLocks noChangeAspect="1"/>
          </p:cNvPicPr>
          <p:nvPr/>
        </p:nvPicPr>
        <p:blipFill>
          <a:blip r:embed="rId3"/>
          <a:stretch>
            <a:fillRect/>
          </a:stretch>
        </p:blipFill>
        <p:spPr>
          <a:xfrm>
            <a:off x="505565" y="241136"/>
            <a:ext cx="3581584" cy="6375728"/>
          </a:xfrm>
          <a:prstGeom prst="rect">
            <a:avLst/>
          </a:prstGeom>
        </p:spPr>
      </p:pic>
      <p:pic>
        <p:nvPicPr>
          <p:cNvPr id="3" name="图片 2">
            <a:extLst>
              <a:ext uri="{FF2B5EF4-FFF2-40B4-BE49-F238E27FC236}">
                <a16:creationId xmlns:a16="http://schemas.microsoft.com/office/drawing/2014/main" id="{BD7342F9-537A-4B4C-B42B-58BFAED61058}"/>
              </a:ext>
            </a:extLst>
          </p:cNvPr>
          <p:cNvPicPr>
            <a:picLocks noChangeAspect="1"/>
          </p:cNvPicPr>
          <p:nvPr/>
        </p:nvPicPr>
        <p:blipFill>
          <a:blip r:embed="rId4"/>
          <a:stretch>
            <a:fillRect/>
          </a:stretch>
        </p:blipFill>
        <p:spPr>
          <a:xfrm>
            <a:off x="4317908" y="247486"/>
            <a:ext cx="3556183" cy="6363027"/>
          </a:xfrm>
          <a:prstGeom prst="rect">
            <a:avLst/>
          </a:prstGeom>
        </p:spPr>
      </p:pic>
      <p:pic>
        <p:nvPicPr>
          <p:cNvPr id="4" name="图片 3">
            <a:extLst>
              <a:ext uri="{FF2B5EF4-FFF2-40B4-BE49-F238E27FC236}">
                <a16:creationId xmlns:a16="http://schemas.microsoft.com/office/drawing/2014/main" id="{FF120062-6E0C-42DA-BADE-8C138FBCA2CF}"/>
              </a:ext>
            </a:extLst>
          </p:cNvPr>
          <p:cNvPicPr>
            <a:picLocks noChangeAspect="1"/>
          </p:cNvPicPr>
          <p:nvPr/>
        </p:nvPicPr>
        <p:blipFill>
          <a:blip r:embed="rId5"/>
          <a:stretch>
            <a:fillRect/>
          </a:stretch>
        </p:blipFill>
        <p:spPr>
          <a:xfrm>
            <a:off x="8104850" y="285589"/>
            <a:ext cx="3562533" cy="6331275"/>
          </a:xfrm>
          <a:prstGeom prst="rect">
            <a:avLst/>
          </a:prstGeom>
        </p:spPr>
      </p:pic>
    </p:spTree>
    <p:extLst>
      <p:ext uri="{BB962C8B-B14F-4D97-AF65-F5344CB8AC3E}">
        <p14:creationId xmlns:p14="http://schemas.microsoft.com/office/powerpoint/2010/main" val="2751154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矩形: 圆角 91">
            <a:extLst>
              <a:ext uri="{FF2B5EF4-FFF2-40B4-BE49-F238E27FC236}">
                <a16:creationId xmlns:a16="http://schemas.microsoft.com/office/drawing/2014/main" id="{B39A41C4-8635-4CF7-B803-550B424E4FC0}"/>
              </a:ext>
            </a:extLst>
          </p:cNvPr>
          <p:cNvSpPr/>
          <p:nvPr/>
        </p:nvSpPr>
        <p:spPr>
          <a:xfrm>
            <a:off x="8200835" y="1105535"/>
            <a:ext cx="2715986" cy="4129850"/>
          </a:xfrm>
          <a:prstGeom prst="roundRect">
            <a:avLst>
              <a:gd name="adj" fmla="val 8802"/>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2" name="矩形: 圆角 1">
            <a:extLst>
              <a:ext uri="{FF2B5EF4-FFF2-40B4-BE49-F238E27FC236}">
                <a16:creationId xmlns:a16="http://schemas.microsoft.com/office/drawing/2014/main" id="{65F883BD-4689-4AF2-9592-63E70FBD120D}"/>
              </a:ext>
            </a:extLst>
          </p:cNvPr>
          <p:cNvSpPr/>
          <p:nvPr/>
        </p:nvSpPr>
        <p:spPr>
          <a:xfrm>
            <a:off x="1275179" y="1103183"/>
            <a:ext cx="2715986" cy="4129850"/>
          </a:xfrm>
          <a:prstGeom prst="roundRect">
            <a:avLst>
              <a:gd name="adj" fmla="val 8802"/>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dirty="0"/>
          </a:p>
        </p:txBody>
      </p:sp>
      <p:sp>
        <p:nvSpPr>
          <p:cNvPr id="13" name="文本占位符 12">
            <a:extLst>
              <a:ext uri="{FF2B5EF4-FFF2-40B4-BE49-F238E27FC236}">
                <a16:creationId xmlns:a16="http://schemas.microsoft.com/office/drawing/2014/main" id="{E1B633CE-DEE1-409D-A8EA-6A2BC25ECBF7}"/>
              </a:ext>
            </a:extLst>
          </p:cNvPr>
          <p:cNvSpPr>
            <a:spLocks noGrp="1"/>
          </p:cNvSpPr>
          <p:nvPr>
            <p:ph type="body" sz="quarter" idx="10"/>
          </p:nvPr>
        </p:nvSpPr>
        <p:spPr>
          <a:xfrm>
            <a:off x="4572000" y="513833"/>
            <a:ext cx="3048000" cy="523220"/>
          </a:xfrm>
        </p:spPr>
        <p:txBody>
          <a:bodyPr/>
          <a:lstStyle/>
          <a:p>
            <a:r>
              <a:rPr lang="zh-CN" altLang="en-US" sz="2800" dirty="0"/>
              <a:t>状态管理</a:t>
            </a:r>
            <a:endParaRPr lang="af-ZA" altLang="zh-CN" sz="2800" dirty="0"/>
          </a:p>
        </p:txBody>
      </p:sp>
      <p:sp>
        <p:nvSpPr>
          <p:cNvPr id="34" name="等腰三角形 33">
            <a:extLst>
              <a:ext uri="{FF2B5EF4-FFF2-40B4-BE49-F238E27FC236}">
                <a16:creationId xmlns:a16="http://schemas.microsoft.com/office/drawing/2014/main" id="{4450953C-5D48-4A58-9015-99A8A4B2823C}"/>
              </a:ext>
            </a:extLst>
          </p:cNvPr>
          <p:cNvSpPr/>
          <p:nvPr/>
        </p:nvSpPr>
        <p:spPr>
          <a:xfrm rot="5400000">
            <a:off x="2653768" y="2300879"/>
            <a:ext cx="4129850" cy="1734458"/>
          </a:xfrm>
          <a:prstGeom prst="triangle">
            <a:avLst/>
          </a:prstGeom>
          <a:gradFill>
            <a:gsLst>
              <a:gs pos="0">
                <a:schemeClr val="accent1">
                  <a:alpha val="33000"/>
                </a:schemeClr>
              </a:gs>
              <a:gs pos="100000">
                <a:schemeClr val="accent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等腰三角形 34">
            <a:extLst>
              <a:ext uri="{FF2B5EF4-FFF2-40B4-BE49-F238E27FC236}">
                <a16:creationId xmlns:a16="http://schemas.microsoft.com/office/drawing/2014/main" id="{A5C9F5C9-9817-4CB8-9FEB-5FD4A3C87B87}"/>
              </a:ext>
            </a:extLst>
          </p:cNvPr>
          <p:cNvSpPr/>
          <p:nvPr/>
        </p:nvSpPr>
        <p:spPr>
          <a:xfrm rot="16200000" flipH="1">
            <a:off x="5317141" y="2300879"/>
            <a:ext cx="4129850" cy="1734458"/>
          </a:xfrm>
          <a:prstGeom prst="triangle">
            <a:avLst/>
          </a:prstGeom>
          <a:gradFill>
            <a:gsLst>
              <a:gs pos="0">
                <a:schemeClr val="accent1">
                  <a:alpha val="33000"/>
                </a:schemeClr>
              </a:gs>
              <a:gs pos="100000">
                <a:schemeClr val="accent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C5CF2D1F-A579-49C1-B8C4-7C15B999676B}"/>
              </a:ext>
            </a:extLst>
          </p:cNvPr>
          <p:cNvSpPr txBox="1"/>
          <p:nvPr/>
        </p:nvSpPr>
        <p:spPr>
          <a:xfrm>
            <a:off x="1612855" y="2599644"/>
            <a:ext cx="1973580" cy="400110"/>
          </a:xfrm>
          <a:prstGeom prst="rect">
            <a:avLst/>
          </a:prstGeom>
          <a:noFill/>
        </p:spPr>
        <p:txBody>
          <a:bodyPr wrap="square" rtlCol="0">
            <a:spAutoFit/>
          </a:bodyPr>
          <a:lstStyle/>
          <a:p>
            <a:pPr algn="ctr"/>
            <a:r>
              <a:rPr lang="en-US" altLang="zh-CN" sz="2000" dirty="0" err="1">
                <a:solidFill>
                  <a:schemeClr val="tx2"/>
                </a:solidFill>
                <a:latin typeface="微软雅黑" panose="020B0503020204020204" pitchFamily="34" charset="-122"/>
                <a:ea typeface="微软雅黑" panose="020B0503020204020204" pitchFamily="34" charset="-122"/>
              </a:rPr>
              <a:t>getApp</a:t>
            </a:r>
            <a:r>
              <a:rPr lang="en-US" altLang="zh-CN" sz="2000" dirty="0">
                <a:solidFill>
                  <a:schemeClr val="tx2"/>
                </a:solidFill>
                <a:latin typeface="微软雅黑" panose="020B0503020204020204" pitchFamily="34" charset="-122"/>
                <a:ea typeface="微软雅黑" panose="020B0503020204020204" pitchFamily="34" charset="-122"/>
              </a:rPr>
              <a:t>()</a:t>
            </a:r>
          </a:p>
        </p:txBody>
      </p:sp>
      <p:sp>
        <p:nvSpPr>
          <p:cNvPr id="46" name="椭圆 45">
            <a:extLst>
              <a:ext uri="{FF2B5EF4-FFF2-40B4-BE49-F238E27FC236}">
                <a16:creationId xmlns:a16="http://schemas.microsoft.com/office/drawing/2014/main" id="{F31A295B-45F8-4ED0-A898-AA6FE23F3857}"/>
              </a:ext>
            </a:extLst>
          </p:cNvPr>
          <p:cNvSpPr/>
          <p:nvPr/>
        </p:nvSpPr>
        <p:spPr>
          <a:xfrm>
            <a:off x="2165635" y="1517179"/>
            <a:ext cx="868020" cy="868020"/>
          </a:xfrm>
          <a:prstGeom prst="ellipse">
            <a:avLst/>
          </a:prstGeom>
          <a:solidFill>
            <a:schemeClr val="bg1"/>
          </a:solidFill>
          <a:ln>
            <a:no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47" name="直接连接符 46">
            <a:extLst>
              <a:ext uri="{FF2B5EF4-FFF2-40B4-BE49-F238E27FC236}">
                <a16:creationId xmlns:a16="http://schemas.microsoft.com/office/drawing/2014/main" id="{980D0EFA-F640-4105-8DDF-6C630B31FB5F}"/>
              </a:ext>
            </a:extLst>
          </p:cNvPr>
          <p:cNvCxnSpPr>
            <a:cxnSpLocks/>
          </p:cNvCxnSpPr>
          <p:nvPr/>
        </p:nvCxnSpPr>
        <p:spPr>
          <a:xfrm>
            <a:off x="1604995" y="3102759"/>
            <a:ext cx="1989300"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9" name="文本框 48">
            <a:extLst>
              <a:ext uri="{FF2B5EF4-FFF2-40B4-BE49-F238E27FC236}">
                <a16:creationId xmlns:a16="http://schemas.microsoft.com/office/drawing/2014/main" id="{0A3C0F38-BDE0-4DA7-9F23-A31ED5D3E915}"/>
              </a:ext>
            </a:extLst>
          </p:cNvPr>
          <p:cNvSpPr txBox="1"/>
          <p:nvPr/>
        </p:nvSpPr>
        <p:spPr>
          <a:xfrm>
            <a:off x="8514324" y="2599644"/>
            <a:ext cx="1973580" cy="400110"/>
          </a:xfrm>
          <a:prstGeom prst="rect">
            <a:avLst/>
          </a:prstGeom>
          <a:noFill/>
        </p:spPr>
        <p:txBody>
          <a:bodyPr wrap="square" rtlCol="0">
            <a:spAutoFit/>
          </a:bodyPr>
          <a:lstStyle/>
          <a:p>
            <a:pPr algn="ctr"/>
            <a:r>
              <a:rPr lang="en-US" altLang="zh-CN" sz="2000" dirty="0" err="1">
                <a:solidFill>
                  <a:schemeClr val="tx2"/>
                </a:solidFill>
                <a:latin typeface="微软雅黑" panose="020B0503020204020204" pitchFamily="34" charset="-122"/>
                <a:ea typeface="微软雅黑" panose="020B0503020204020204" pitchFamily="34" charset="-122"/>
              </a:rPr>
              <a:t>pubSub</a:t>
            </a:r>
            <a:r>
              <a:rPr lang="zh-CN" altLang="en-US" sz="2000" dirty="0">
                <a:solidFill>
                  <a:schemeClr val="tx2"/>
                </a:solidFill>
                <a:latin typeface="微软雅黑" panose="020B0503020204020204" pitchFamily="34" charset="-122"/>
                <a:ea typeface="微软雅黑" panose="020B0503020204020204" pitchFamily="34" charset="-122"/>
              </a:rPr>
              <a:t>订阅</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50" name="文本框 49">
            <a:extLst>
              <a:ext uri="{FF2B5EF4-FFF2-40B4-BE49-F238E27FC236}">
                <a16:creationId xmlns:a16="http://schemas.microsoft.com/office/drawing/2014/main" id="{D6B29806-2815-48D4-A0D5-AFDB7A25FEEA}"/>
              </a:ext>
            </a:extLst>
          </p:cNvPr>
          <p:cNvSpPr txBox="1"/>
          <p:nvPr/>
        </p:nvSpPr>
        <p:spPr>
          <a:xfrm>
            <a:off x="8438514" y="3205763"/>
            <a:ext cx="2125201" cy="1892569"/>
          </a:xfrm>
          <a:prstGeom prst="rect">
            <a:avLst/>
          </a:prstGeom>
          <a:noFill/>
        </p:spPr>
        <p:txBody>
          <a:bodyPr wrap="square" rtlCol="0">
            <a:spAutoFit/>
          </a:bodyPr>
          <a:lstStyle/>
          <a:p>
            <a:pPr algn="ctr">
              <a:lnSpc>
                <a:spcPct val="200000"/>
              </a:lnSpc>
            </a:pPr>
            <a:r>
              <a:rPr lang="en-US" altLang="zh-CN" sz="1000" dirty="0" err="1">
                <a:solidFill>
                  <a:schemeClr val="tx2"/>
                </a:solidFill>
                <a:latin typeface="微软雅黑" panose="020B0503020204020204" pitchFamily="34" charset="-122"/>
                <a:ea typeface="微软雅黑" panose="020B0503020204020204" pitchFamily="34" charset="-122"/>
              </a:rPr>
              <a:t>Npm</a:t>
            </a:r>
            <a:r>
              <a:rPr lang="zh-CN" altLang="en-US" sz="1000" dirty="0">
                <a:solidFill>
                  <a:schemeClr val="tx2"/>
                </a:solidFill>
                <a:latin typeface="微软雅黑" panose="020B0503020204020204" pitchFamily="34" charset="-122"/>
                <a:ea typeface="微软雅黑" panose="020B0503020204020204" pitchFamily="34" charset="-122"/>
              </a:rPr>
              <a:t>提供的插件</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200000"/>
              </a:lnSpc>
            </a:pPr>
            <a:r>
              <a:rPr lang="zh-CN" altLang="en-US" sz="1000" dirty="0">
                <a:solidFill>
                  <a:schemeClr val="tx2"/>
                </a:solidFill>
                <a:latin typeface="微软雅黑" panose="020B0503020204020204" pitchFamily="34" charset="-122"/>
                <a:ea typeface="微软雅黑" panose="020B0503020204020204" pitchFamily="34" charset="-122"/>
              </a:rPr>
              <a:t>页面订阅指定名的消息</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200000"/>
              </a:lnSpc>
            </a:pPr>
            <a:r>
              <a:rPr lang="zh-CN" altLang="en-US" sz="1000" dirty="0">
                <a:solidFill>
                  <a:schemeClr val="tx2"/>
                </a:solidFill>
                <a:latin typeface="微软雅黑" panose="020B0503020204020204" pitchFamily="34" charset="-122"/>
                <a:ea typeface="微软雅黑" panose="020B0503020204020204" pitchFamily="34" charset="-122"/>
              </a:rPr>
              <a:t>当其他页面发布消息时</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200000"/>
              </a:lnSpc>
            </a:pPr>
            <a:r>
              <a:rPr lang="zh-CN" altLang="en-US" sz="1000" dirty="0">
                <a:solidFill>
                  <a:schemeClr val="tx2"/>
                </a:solidFill>
                <a:latin typeface="微软雅黑" panose="020B0503020204020204" pitchFamily="34" charset="-122"/>
                <a:ea typeface="微软雅黑" panose="020B0503020204020204" pitchFamily="34" charset="-122"/>
              </a:rPr>
              <a:t>该页面可以获得发布页的参数</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200000"/>
              </a:lnSpc>
            </a:pPr>
            <a:r>
              <a:rPr lang="zh-CN" altLang="en-US" sz="1000" dirty="0">
                <a:solidFill>
                  <a:schemeClr val="tx2"/>
                </a:solidFill>
                <a:latin typeface="微软雅黑" panose="020B0503020204020204" pitchFamily="34" charset="-122"/>
                <a:ea typeface="微软雅黑" panose="020B0503020204020204" pitchFamily="34" charset="-122"/>
              </a:rPr>
              <a:t>并执行回调</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200000"/>
              </a:lnSpc>
            </a:pPr>
            <a:r>
              <a:rPr lang="zh-CN" altLang="en-US" sz="1000" dirty="0">
                <a:solidFill>
                  <a:schemeClr val="tx2"/>
                </a:solidFill>
                <a:latin typeface="微软雅黑" panose="020B0503020204020204" pitchFamily="34" charset="-122"/>
                <a:ea typeface="微软雅黑" panose="020B0503020204020204" pitchFamily="34" charset="-122"/>
              </a:rPr>
              <a:t>完成消息传递</a:t>
            </a:r>
            <a:endParaRPr lang="en-US" altLang="zh-CN" sz="1000" dirty="0">
              <a:solidFill>
                <a:schemeClr val="tx2"/>
              </a:solidFill>
              <a:latin typeface="微软雅黑" panose="020B0503020204020204" pitchFamily="34" charset="-122"/>
              <a:ea typeface="微软雅黑" panose="020B0503020204020204" pitchFamily="34" charset="-122"/>
            </a:endParaRPr>
          </a:p>
        </p:txBody>
      </p:sp>
      <p:sp>
        <p:nvSpPr>
          <p:cNvPr id="76" name="椭圆 75">
            <a:extLst>
              <a:ext uri="{FF2B5EF4-FFF2-40B4-BE49-F238E27FC236}">
                <a16:creationId xmlns:a16="http://schemas.microsoft.com/office/drawing/2014/main" id="{3FCD619F-D888-4685-9F1C-C06AFDE0E3CF}"/>
              </a:ext>
            </a:extLst>
          </p:cNvPr>
          <p:cNvSpPr/>
          <p:nvPr/>
        </p:nvSpPr>
        <p:spPr>
          <a:xfrm>
            <a:off x="9067104" y="1517179"/>
            <a:ext cx="868020" cy="868020"/>
          </a:xfrm>
          <a:prstGeom prst="ellipse">
            <a:avLst/>
          </a:prstGeom>
          <a:solidFill>
            <a:schemeClr val="bg1"/>
          </a:solidFill>
          <a:ln>
            <a:no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77" name="直接连接符 76">
            <a:extLst>
              <a:ext uri="{FF2B5EF4-FFF2-40B4-BE49-F238E27FC236}">
                <a16:creationId xmlns:a16="http://schemas.microsoft.com/office/drawing/2014/main" id="{1D711547-D9C9-4704-9D2E-E8EB42404D1E}"/>
              </a:ext>
            </a:extLst>
          </p:cNvPr>
          <p:cNvCxnSpPr>
            <a:cxnSpLocks/>
          </p:cNvCxnSpPr>
          <p:nvPr/>
        </p:nvCxnSpPr>
        <p:spPr>
          <a:xfrm>
            <a:off x="8506464" y="3102759"/>
            <a:ext cx="1989300"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6E843261-9F24-4CD7-9FF9-295ED39E7F03}"/>
              </a:ext>
            </a:extLst>
          </p:cNvPr>
          <p:cNvGrpSpPr/>
          <p:nvPr/>
        </p:nvGrpSpPr>
        <p:grpSpPr>
          <a:xfrm>
            <a:off x="4920080" y="2009784"/>
            <a:ext cx="2260598" cy="2260598"/>
            <a:chOff x="4920080" y="2562737"/>
            <a:chExt cx="2260598" cy="2260598"/>
          </a:xfrm>
        </p:grpSpPr>
        <p:sp>
          <p:nvSpPr>
            <p:cNvPr id="42" name="椭圆 41">
              <a:extLst>
                <a:ext uri="{FF2B5EF4-FFF2-40B4-BE49-F238E27FC236}">
                  <a16:creationId xmlns:a16="http://schemas.microsoft.com/office/drawing/2014/main" id="{A0BE4013-885F-4E97-9847-359D1EF5DB64}"/>
                </a:ext>
              </a:extLst>
            </p:cNvPr>
            <p:cNvSpPr/>
            <p:nvPr/>
          </p:nvSpPr>
          <p:spPr>
            <a:xfrm>
              <a:off x="5125079" y="2767735"/>
              <a:ext cx="1850602" cy="1850602"/>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solidFill>
                  <a:schemeClr val="tx2"/>
                </a:solidFill>
              </a:endParaRPr>
            </a:p>
          </p:txBody>
        </p:sp>
        <p:sp>
          <p:nvSpPr>
            <p:cNvPr id="38" name="文本框 37">
              <a:extLst>
                <a:ext uri="{FF2B5EF4-FFF2-40B4-BE49-F238E27FC236}">
                  <a16:creationId xmlns:a16="http://schemas.microsoft.com/office/drawing/2014/main" id="{BC0B596D-8098-43E0-871A-33C400E9AC0B}"/>
                </a:ext>
              </a:extLst>
            </p:cNvPr>
            <p:cNvSpPr txBox="1"/>
            <p:nvPr/>
          </p:nvSpPr>
          <p:spPr>
            <a:xfrm>
              <a:off x="5329919" y="3336848"/>
              <a:ext cx="1440921" cy="342565"/>
            </a:xfrm>
            <a:prstGeom prst="rect">
              <a:avLst/>
            </a:prstGeom>
            <a:noFill/>
          </p:spPr>
          <p:txBody>
            <a:bodyPr wrap="square" rtlCol="0">
              <a:spAutoFit/>
            </a:bodyPr>
            <a:lstStyle/>
            <a:p>
              <a:pPr algn="ctr"/>
              <a:r>
                <a:rPr lang="zh-CN" altLang="en-US" sz="1600" dirty="0">
                  <a:solidFill>
                    <a:schemeClr val="tx2"/>
                  </a:solidFill>
                  <a:latin typeface="微软雅黑" panose="020B0503020204020204" pitchFamily="34" charset="-122"/>
                  <a:ea typeface="微软雅黑" panose="020B0503020204020204" pitchFamily="34" charset="-122"/>
                </a:rPr>
                <a:t>状态管理</a:t>
              </a:r>
              <a:endParaRPr lang="en-US" altLang="zh-CN" sz="1600" dirty="0">
                <a:solidFill>
                  <a:schemeClr val="tx2"/>
                </a:solidFill>
                <a:latin typeface="微软雅黑" panose="020B0503020204020204" pitchFamily="34" charset="-122"/>
                <a:ea typeface="微软雅黑" panose="020B0503020204020204" pitchFamily="34" charset="-122"/>
              </a:endParaRPr>
            </a:p>
          </p:txBody>
        </p:sp>
        <p:cxnSp>
          <p:nvCxnSpPr>
            <p:cNvPr id="39" name="直接连接符 38">
              <a:extLst>
                <a:ext uri="{FF2B5EF4-FFF2-40B4-BE49-F238E27FC236}">
                  <a16:creationId xmlns:a16="http://schemas.microsoft.com/office/drawing/2014/main" id="{032EBA72-279C-411B-995F-04D332FB2DEC}"/>
                </a:ext>
              </a:extLst>
            </p:cNvPr>
            <p:cNvCxnSpPr>
              <a:cxnSpLocks/>
            </p:cNvCxnSpPr>
            <p:nvPr/>
          </p:nvCxnSpPr>
          <p:spPr>
            <a:xfrm>
              <a:off x="5399778" y="3718807"/>
              <a:ext cx="1301204"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8BCD00FB-88F9-468F-A157-D6B4C147B50D}"/>
                </a:ext>
              </a:extLst>
            </p:cNvPr>
            <p:cNvSpPr txBox="1"/>
            <p:nvPr/>
          </p:nvSpPr>
          <p:spPr>
            <a:xfrm>
              <a:off x="5327167" y="3751826"/>
              <a:ext cx="1446426" cy="507831"/>
            </a:xfrm>
            <a:prstGeom prst="rect">
              <a:avLst/>
            </a:prstGeom>
            <a:noFill/>
          </p:spPr>
          <p:txBody>
            <a:bodyPr wrap="square" rtlCol="0">
              <a:spAutoFit/>
            </a:bodyPr>
            <a:lstStyle/>
            <a:p>
              <a:pPr algn="ctr"/>
              <a:r>
                <a:rPr lang="zh-CN" altLang="en-US" sz="900" dirty="0">
                  <a:solidFill>
                    <a:schemeClr val="tx2"/>
                  </a:solidFill>
                  <a:latin typeface="微软雅黑" panose="020B0503020204020204" pitchFamily="34" charset="-122"/>
                  <a:ea typeface="微软雅黑" panose="020B0503020204020204" pitchFamily="34" charset="-122"/>
                </a:rPr>
                <a:t>全局数据共享</a:t>
              </a:r>
              <a:endParaRPr lang="en-US" altLang="zh-CN" sz="900" dirty="0">
                <a:solidFill>
                  <a:schemeClr val="tx2"/>
                </a:solidFill>
                <a:latin typeface="微软雅黑" panose="020B0503020204020204" pitchFamily="34" charset="-122"/>
                <a:ea typeface="微软雅黑" panose="020B0503020204020204" pitchFamily="34" charset="-122"/>
              </a:endParaRPr>
            </a:p>
            <a:p>
              <a:pPr algn="ctr"/>
              <a:endParaRPr lang="en-US" altLang="zh-CN" sz="900" dirty="0">
                <a:solidFill>
                  <a:schemeClr val="tx2"/>
                </a:solidFill>
                <a:latin typeface="微软雅黑" panose="020B0503020204020204" pitchFamily="34" charset="-122"/>
                <a:ea typeface="微软雅黑" panose="020B0503020204020204" pitchFamily="34" charset="-122"/>
              </a:endParaRPr>
            </a:p>
            <a:p>
              <a:pPr algn="ctr"/>
              <a:r>
                <a:rPr lang="zh-CN" altLang="en-US" sz="900" dirty="0">
                  <a:solidFill>
                    <a:schemeClr val="tx2"/>
                  </a:solidFill>
                  <a:latin typeface="微软雅黑" panose="020B0503020204020204" pitchFamily="34" charset="-122"/>
                  <a:ea typeface="微软雅黑" panose="020B0503020204020204" pitchFamily="34" charset="-122"/>
                </a:rPr>
                <a:t>页面数据传递</a:t>
              </a:r>
              <a:endParaRPr lang="en-US" altLang="zh-CN" sz="900" dirty="0">
                <a:solidFill>
                  <a:schemeClr val="tx2"/>
                </a:solidFill>
                <a:latin typeface="微软雅黑" panose="020B0503020204020204" pitchFamily="34" charset="-122"/>
                <a:ea typeface="微软雅黑" panose="020B0503020204020204" pitchFamily="34" charset="-122"/>
              </a:endParaRPr>
            </a:p>
          </p:txBody>
        </p:sp>
        <p:sp>
          <p:nvSpPr>
            <p:cNvPr id="91" name="椭圆 90">
              <a:extLst>
                <a:ext uri="{FF2B5EF4-FFF2-40B4-BE49-F238E27FC236}">
                  <a16:creationId xmlns:a16="http://schemas.microsoft.com/office/drawing/2014/main" id="{17927B49-EA33-460E-B50F-AAC3A0E22F04}"/>
                </a:ext>
              </a:extLst>
            </p:cNvPr>
            <p:cNvSpPr/>
            <p:nvPr/>
          </p:nvSpPr>
          <p:spPr>
            <a:xfrm>
              <a:off x="4920080" y="2562737"/>
              <a:ext cx="2260598" cy="2260598"/>
            </a:xfrm>
            <a:prstGeom prst="ellipse">
              <a:avLst/>
            </a:prstGeom>
            <a:noFill/>
            <a:ln>
              <a:gradFill>
                <a:gsLst>
                  <a:gs pos="0">
                    <a:schemeClr val="accent3"/>
                  </a:gs>
                  <a:gs pos="100000">
                    <a:schemeClr val="accent4"/>
                  </a:gs>
                </a:gsLst>
                <a:lin ang="5400000" scaled="1"/>
              </a:grad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600"/>
            </a:p>
          </p:txBody>
        </p:sp>
      </p:grpSp>
      <p:sp>
        <p:nvSpPr>
          <p:cNvPr id="36" name="rocket" title="Icon of a rocket">
            <a:extLst>
              <a:ext uri="{FF2B5EF4-FFF2-40B4-BE49-F238E27FC236}">
                <a16:creationId xmlns:a16="http://schemas.microsoft.com/office/drawing/2014/main" id="{8A55DB8A-2EE0-40D2-9062-A19A816D94E7}"/>
              </a:ext>
            </a:extLst>
          </p:cNvPr>
          <p:cNvSpPr>
            <a:spLocks noChangeAspect="1" noEditPoints="1"/>
          </p:cNvSpPr>
          <p:nvPr/>
        </p:nvSpPr>
        <p:spPr bwMode="auto">
          <a:xfrm>
            <a:off x="2416046" y="1771189"/>
            <a:ext cx="367198" cy="360000"/>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2700" cap="flat">
            <a:solidFill>
              <a:schemeClr val="accent3"/>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37" name="Broadcasting_F1B5" title="Icon of a communication dish with signal lines">
            <a:extLst>
              <a:ext uri="{FF2B5EF4-FFF2-40B4-BE49-F238E27FC236}">
                <a16:creationId xmlns:a16="http://schemas.microsoft.com/office/drawing/2014/main" id="{4F36B602-A665-44E6-88C8-6AAB6E8154DB}"/>
              </a:ext>
            </a:extLst>
          </p:cNvPr>
          <p:cNvSpPr>
            <a:spLocks noChangeAspect="1" noEditPoints="1"/>
          </p:cNvSpPr>
          <p:nvPr/>
        </p:nvSpPr>
        <p:spPr bwMode="auto">
          <a:xfrm flipH="1">
            <a:off x="9321198" y="1768526"/>
            <a:ext cx="359831" cy="360000"/>
          </a:xfrm>
          <a:custGeom>
            <a:avLst/>
            <a:gdLst>
              <a:gd name="T0" fmla="*/ 1786 w 3913"/>
              <a:gd name="T1" fmla="*/ 2127 h 3913"/>
              <a:gd name="T2" fmla="*/ 2198 w 3913"/>
              <a:gd name="T3" fmla="*/ 1715 h 3913"/>
              <a:gd name="T4" fmla="*/ 2286 w 3913"/>
              <a:gd name="T5" fmla="*/ 1502 h 3913"/>
              <a:gd name="T6" fmla="*/ 2161 w 3913"/>
              <a:gd name="T7" fmla="*/ 1627 h 3913"/>
              <a:gd name="T8" fmla="*/ 2286 w 3913"/>
              <a:gd name="T9" fmla="*/ 1752 h 3913"/>
              <a:gd name="T10" fmla="*/ 2411 w 3913"/>
              <a:gd name="T11" fmla="*/ 1627 h 3913"/>
              <a:gd name="T12" fmla="*/ 2286 w 3913"/>
              <a:gd name="T13" fmla="*/ 1502 h 3913"/>
              <a:gd name="T14" fmla="*/ 3162 w 3913"/>
              <a:gd name="T15" fmla="*/ 1877 h 3913"/>
              <a:gd name="T16" fmla="*/ 2036 w 3913"/>
              <a:gd name="T17" fmla="*/ 751 h 3913"/>
              <a:gd name="T18" fmla="*/ 3913 w 3913"/>
              <a:gd name="T19" fmla="*/ 1877 h 3913"/>
              <a:gd name="T20" fmla="*/ 2036 w 3913"/>
              <a:gd name="T21" fmla="*/ 0 h 3913"/>
              <a:gd name="T22" fmla="*/ 636 w 3913"/>
              <a:gd name="T23" fmla="*/ 977 h 3913"/>
              <a:gd name="T24" fmla="*/ 636 w 3913"/>
              <a:gd name="T25" fmla="*/ 3277 h 3913"/>
              <a:gd name="T26" fmla="*/ 2936 w 3913"/>
              <a:gd name="T27" fmla="*/ 3277 h 3913"/>
              <a:gd name="T28" fmla="*/ 636 w 3913"/>
              <a:gd name="T29" fmla="*/ 977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13" h="3913">
                <a:moveTo>
                  <a:pt x="1786" y="2127"/>
                </a:moveTo>
                <a:cubicBezTo>
                  <a:pt x="2198" y="1715"/>
                  <a:pt x="2198" y="1715"/>
                  <a:pt x="2198" y="1715"/>
                </a:cubicBezTo>
                <a:moveTo>
                  <a:pt x="2286" y="1502"/>
                </a:moveTo>
                <a:cubicBezTo>
                  <a:pt x="2217" y="1502"/>
                  <a:pt x="2161" y="1558"/>
                  <a:pt x="2161" y="1627"/>
                </a:cubicBezTo>
                <a:cubicBezTo>
                  <a:pt x="2161" y="1696"/>
                  <a:pt x="2217" y="1752"/>
                  <a:pt x="2286" y="1752"/>
                </a:cubicBezTo>
                <a:cubicBezTo>
                  <a:pt x="2355" y="1752"/>
                  <a:pt x="2411" y="1696"/>
                  <a:pt x="2411" y="1627"/>
                </a:cubicBezTo>
                <a:cubicBezTo>
                  <a:pt x="2411" y="1558"/>
                  <a:pt x="2355" y="1502"/>
                  <a:pt x="2286" y="1502"/>
                </a:cubicBezTo>
                <a:close/>
                <a:moveTo>
                  <a:pt x="3162" y="1877"/>
                </a:moveTo>
                <a:cubicBezTo>
                  <a:pt x="3162" y="1255"/>
                  <a:pt x="2658" y="751"/>
                  <a:pt x="2036" y="751"/>
                </a:cubicBezTo>
                <a:moveTo>
                  <a:pt x="3913" y="1877"/>
                </a:moveTo>
                <a:cubicBezTo>
                  <a:pt x="3913" y="840"/>
                  <a:pt x="3073" y="0"/>
                  <a:pt x="2036" y="0"/>
                </a:cubicBezTo>
                <a:moveTo>
                  <a:pt x="636" y="977"/>
                </a:moveTo>
                <a:cubicBezTo>
                  <a:pt x="0" y="1612"/>
                  <a:pt x="0" y="2642"/>
                  <a:pt x="636" y="3277"/>
                </a:cubicBezTo>
                <a:cubicBezTo>
                  <a:pt x="1271" y="3913"/>
                  <a:pt x="2301" y="3913"/>
                  <a:pt x="2936" y="3277"/>
                </a:cubicBezTo>
                <a:lnTo>
                  <a:pt x="636" y="977"/>
                </a:lnTo>
                <a:close/>
              </a:path>
            </a:pathLst>
          </a:custGeom>
          <a:noFill/>
          <a:ln w="12700" cap="flat">
            <a:solidFill>
              <a:schemeClr val="accent3"/>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3" name="文本框 22">
            <a:extLst>
              <a:ext uri="{FF2B5EF4-FFF2-40B4-BE49-F238E27FC236}">
                <a16:creationId xmlns:a16="http://schemas.microsoft.com/office/drawing/2014/main" id="{E0EB396B-20DF-42CE-BA7E-E12862C575DB}"/>
              </a:ext>
            </a:extLst>
          </p:cNvPr>
          <p:cNvSpPr txBox="1"/>
          <p:nvPr/>
        </p:nvSpPr>
        <p:spPr>
          <a:xfrm>
            <a:off x="1575558" y="3205763"/>
            <a:ext cx="2125201" cy="969240"/>
          </a:xfrm>
          <a:prstGeom prst="rect">
            <a:avLst/>
          </a:prstGeom>
          <a:noFill/>
        </p:spPr>
        <p:txBody>
          <a:bodyPr wrap="square" rtlCol="0">
            <a:spAutoFit/>
          </a:bodyPr>
          <a:lstStyle/>
          <a:p>
            <a:pPr algn="ctr">
              <a:lnSpc>
                <a:spcPct val="200000"/>
              </a:lnSpc>
            </a:pPr>
            <a:r>
              <a:rPr lang="en-US" altLang="zh-CN" sz="1000" dirty="0">
                <a:solidFill>
                  <a:schemeClr val="tx2"/>
                </a:solidFill>
                <a:latin typeface="微软雅黑" panose="020B0503020204020204" pitchFamily="34" charset="-122"/>
                <a:ea typeface="微软雅黑" panose="020B0503020204020204" pitchFamily="34" charset="-122"/>
              </a:rPr>
              <a:t>app.js</a:t>
            </a:r>
            <a:r>
              <a:rPr lang="zh-CN" altLang="en-US" sz="1000" dirty="0">
                <a:solidFill>
                  <a:schemeClr val="tx2"/>
                </a:solidFill>
                <a:latin typeface="微软雅黑" panose="020B0503020204020204" pitchFamily="34" charset="-122"/>
                <a:ea typeface="微软雅黑" panose="020B0503020204020204" pitchFamily="34" charset="-122"/>
              </a:rPr>
              <a:t>中定义全局数据</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200000"/>
              </a:lnSpc>
            </a:pPr>
            <a:r>
              <a:rPr lang="zh-CN" altLang="en-US" sz="1000" dirty="0">
                <a:solidFill>
                  <a:schemeClr val="tx2"/>
                </a:solidFill>
                <a:latin typeface="微软雅黑" panose="020B0503020204020204" pitchFamily="34" charset="-122"/>
                <a:ea typeface="微软雅黑" panose="020B0503020204020204" pitchFamily="34" charset="-122"/>
              </a:rPr>
              <a:t>页面中调用</a:t>
            </a:r>
            <a:r>
              <a:rPr lang="en-US" altLang="zh-CN" sz="1000" dirty="0" err="1">
                <a:solidFill>
                  <a:schemeClr val="tx2"/>
                </a:solidFill>
                <a:latin typeface="微软雅黑" panose="020B0503020204020204" pitchFamily="34" charset="-122"/>
                <a:ea typeface="微软雅黑" panose="020B0503020204020204" pitchFamily="34" charset="-122"/>
              </a:rPr>
              <a:t>getApp</a:t>
            </a:r>
            <a:r>
              <a:rPr lang="en-US" altLang="zh-CN" sz="1000" dirty="0">
                <a:solidFill>
                  <a:schemeClr val="tx2"/>
                </a:solidFill>
                <a:latin typeface="微软雅黑" panose="020B0503020204020204" pitchFamily="34" charset="-122"/>
                <a:ea typeface="微软雅黑" panose="020B0503020204020204" pitchFamily="34" charset="-122"/>
              </a:rPr>
              <a:t>()</a:t>
            </a:r>
            <a:r>
              <a:rPr lang="zh-CN" altLang="en-US" sz="1000" dirty="0">
                <a:solidFill>
                  <a:schemeClr val="tx2"/>
                </a:solidFill>
                <a:latin typeface="微软雅黑" panose="020B0503020204020204" pitchFamily="34" charset="-122"/>
                <a:ea typeface="微软雅黑" panose="020B0503020204020204" pitchFamily="34" charset="-122"/>
              </a:rPr>
              <a:t>获取全局实例</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200000"/>
              </a:lnSpc>
            </a:pPr>
            <a:r>
              <a:rPr lang="zh-CN" altLang="en-US" sz="1000" dirty="0">
                <a:solidFill>
                  <a:schemeClr val="tx2"/>
                </a:solidFill>
                <a:latin typeface="微软雅黑" panose="020B0503020204020204" pitchFamily="34" charset="-122"/>
                <a:ea typeface="微软雅黑" panose="020B0503020204020204" pitchFamily="34" charset="-122"/>
              </a:rPr>
              <a:t>实例调用数据</a:t>
            </a:r>
            <a:endParaRPr lang="en-US" altLang="zh-CN" sz="1000" dirty="0">
              <a:solidFill>
                <a:schemeClr val="tx2"/>
              </a:solidFill>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493DC9ED-A28D-4E30-956F-6B091A859B11}"/>
              </a:ext>
            </a:extLst>
          </p:cNvPr>
          <p:cNvPicPr>
            <a:picLocks noChangeAspect="1"/>
          </p:cNvPicPr>
          <p:nvPr/>
        </p:nvPicPr>
        <p:blipFill>
          <a:blip r:embed="rId3"/>
          <a:stretch>
            <a:fillRect/>
          </a:stretch>
        </p:blipFill>
        <p:spPr>
          <a:xfrm>
            <a:off x="147858" y="5336036"/>
            <a:ext cx="5270771" cy="137167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5" name="图片 4">
            <a:extLst>
              <a:ext uri="{FF2B5EF4-FFF2-40B4-BE49-F238E27FC236}">
                <a16:creationId xmlns:a16="http://schemas.microsoft.com/office/drawing/2014/main" id="{7575182A-E95C-4655-93CC-C60EEB1CD341}"/>
              </a:ext>
            </a:extLst>
          </p:cNvPr>
          <p:cNvPicPr>
            <a:picLocks noChangeAspect="1"/>
          </p:cNvPicPr>
          <p:nvPr/>
        </p:nvPicPr>
        <p:blipFill>
          <a:blip r:embed="rId4"/>
          <a:stretch>
            <a:fillRect/>
          </a:stretch>
        </p:blipFill>
        <p:spPr>
          <a:xfrm>
            <a:off x="7782281" y="5342771"/>
            <a:ext cx="3797495" cy="138437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4379836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占位符 21">
            <a:extLst>
              <a:ext uri="{FF2B5EF4-FFF2-40B4-BE49-F238E27FC236}">
                <a16:creationId xmlns:a16="http://schemas.microsoft.com/office/drawing/2014/main" id="{C73A759D-B876-4C91-A003-3FE9B4821C9E}"/>
              </a:ext>
            </a:extLst>
          </p:cNvPr>
          <p:cNvSpPr>
            <a:spLocks noGrp="1"/>
          </p:cNvSpPr>
          <p:nvPr>
            <p:ph type="body" sz="quarter" idx="10"/>
          </p:nvPr>
        </p:nvSpPr>
        <p:spPr/>
        <p:txBody>
          <a:bodyPr/>
          <a:lstStyle/>
          <a:p>
            <a:r>
              <a:rPr lang="en-US" altLang="zh-CN"/>
              <a:t>03</a:t>
            </a:r>
            <a:endParaRPr lang="zh-CN" altLang="en-US"/>
          </a:p>
        </p:txBody>
      </p:sp>
      <p:sp>
        <p:nvSpPr>
          <p:cNvPr id="24" name="文本占位符 23">
            <a:extLst>
              <a:ext uri="{FF2B5EF4-FFF2-40B4-BE49-F238E27FC236}">
                <a16:creationId xmlns:a16="http://schemas.microsoft.com/office/drawing/2014/main" id="{C2E54D50-30EE-4B38-BA79-F0DAE5EF3532}"/>
              </a:ext>
            </a:extLst>
          </p:cNvPr>
          <p:cNvSpPr txBox="1">
            <a:spLocks noGrp="1"/>
          </p:cNvSpPr>
          <p:nvPr>
            <p:ph type="body" sz="quarter" idx="11"/>
          </p:nvPr>
        </p:nvSpPr>
        <p:spPr/>
        <p:txBody>
          <a:bodyPr/>
          <a:lstStyle/>
          <a:p>
            <a:r>
              <a:rPr lang="en-US" altLang="zh-CN" dirty="0"/>
              <a:t>Taro</a:t>
            </a:r>
            <a:r>
              <a:rPr lang="zh-CN" altLang="en-US" dirty="0"/>
              <a:t>小程序框架</a:t>
            </a:r>
            <a:endParaRPr lang="af-ZA" altLang="zh-CN" dirty="0"/>
          </a:p>
        </p:txBody>
      </p:sp>
    </p:spTree>
    <p:extLst>
      <p:ext uri="{BB962C8B-B14F-4D97-AF65-F5344CB8AC3E}">
        <p14:creationId xmlns:p14="http://schemas.microsoft.com/office/powerpoint/2010/main" val="3724395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9870817D-BCBB-4E77-B582-D69537FE69D7}"/>
              </a:ext>
            </a:extLst>
          </p:cNvPr>
          <p:cNvPicPr>
            <a:picLocks noChangeAspect="1"/>
          </p:cNvPicPr>
          <p:nvPr/>
        </p:nvPicPr>
        <p:blipFill>
          <a:blip r:embed="rId3"/>
          <a:stretch>
            <a:fillRect/>
          </a:stretch>
        </p:blipFill>
        <p:spPr>
          <a:xfrm>
            <a:off x="534729" y="500882"/>
            <a:ext cx="4233733" cy="1833944"/>
          </a:xfrm>
          <a:prstGeom prst="rect">
            <a:avLst/>
          </a:prstGeom>
        </p:spPr>
      </p:pic>
      <p:pic>
        <p:nvPicPr>
          <p:cNvPr id="3" name="图片 2">
            <a:extLst>
              <a:ext uri="{FF2B5EF4-FFF2-40B4-BE49-F238E27FC236}">
                <a16:creationId xmlns:a16="http://schemas.microsoft.com/office/drawing/2014/main" id="{418DF046-FE57-4125-8BC4-719120DC7347}"/>
              </a:ext>
            </a:extLst>
          </p:cNvPr>
          <p:cNvPicPr>
            <a:picLocks noChangeAspect="1"/>
          </p:cNvPicPr>
          <p:nvPr/>
        </p:nvPicPr>
        <p:blipFill>
          <a:blip r:embed="rId4"/>
          <a:stretch>
            <a:fillRect/>
          </a:stretch>
        </p:blipFill>
        <p:spPr>
          <a:xfrm>
            <a:off x="746497" y="2761409"/>
            <a:ext cx="3810196" cy="3702240"/>
          </a:xfrm>
          <a:prstGeom prst="rect">
            <a:avLst/>
          </a:prstGeom>
        </p:spPr>
      </p:pic>
      <p:grpSp>
        <p:nvGrpSpPr>
          <p:cNvPr id="4" name="组合 3">
            <a:extLst>
              <a:ext uri="{FF2B5EF4-FFF2-40B4-BE49-F238E27FC236}">
                <a16:creationId xmlns:a16="http://schemas.microsoft.com/office/drawing/2014/main" id="{C2CF8D77-4911-4C53-B6F0-E4175FA65C75}"/>
              </a:ext>
            </a:extLst>
          </p:cNvPr>
          <p:cNvGrpSpPr/>
          <p:nvPr/>
        </p:nvGrpSpPr>
        <p:grpSpPr>
          <a:xfrm>
            <a:off x="5884221" y="856571"/>
            <a:ext cx="4174179" cy="5281268"/>
            <a:chOff x="8481991" y="2207914"/>
            <a:chExt cx="4174179" cy="5281268"/>
          </a:xfrm>
        </p:grpSpPr>
        <p:sp>
          <p:nvSpPr>
            <p:cNvPr id="5" name="文本框 4">
              <a:extLst>
                <a:ext uri="{FF2B5EF4-FFF2-40B4-BE49-F238E27FC236}">
                  <a16:creationId xmlns:a16="http://schemas.microsoft.com/office/drawing/2014/main" id="{0866D210-A9FE-482E-9527-4A8F9BFE0963}"/>
                </a:ext>
              </a:extLst>
            </p:cNvPr>
            <p:cNvSpPr txBox="1"/>
            <p:nvPr/>
          </p:nvSpPr>
          <p:spPr>
            <a:xfrm>
              <a:off x="8481991" y="2207914"/>
              <a:ext cx="2106815" cy="461665"/>
            </a:xfrm>
            <a:prstGeom prst="rect">
              <a:avLst/>
            </a:prstGeom>
            <a:noFill/>
          </p:spPr>
          <p:txBody>
            <a:bodyPr wrap="square" rtlCol="0">
              <a:spAutoFit/>
            </a:bodyPr>
            <a:lstStyle/>
            <a:p>
              <a:r>
                <a:rPr lang="en-US" altLang="zh-CN" sz="2400" dirty="0">
                  <a:solidFill>
                    <a:schemeClr val="tx2"/>
                  </a:solidFill>
                  <a:latin typeface="微软雅黑" panose="020B0503020204020204" pitchFamily="34" charset="-122"/>
                  <a:ea typeface="微软雅黑" panose="020B0503020204020204" pitchFamily="34" charset="-122"/>
                </a:rPr>
                <a:t>Taro</a:t>
              </a:r>
            </a:p>
          </p:txBody>
        </p:sp>
        <p:sp>
          <p:nvSpPr>
            <p:cNvPr id="6" name="文本框 5">
              <a:extLst>
                <a:ext uri="{FF2B5EF4-FFF2-40B4-BE49-F238E27FC236}">
                  <a16:creationId xmlns:a16="http://schemas.microsoft.com/office/drawing/2014/main" id="{8CF3203B-2AB7-4A2F-892C-DE287C1C13A9}"/>
                </a:ext>
              </a:extLst>
            </p:cNvPr>
            <p:cNvSpPr txBox="1"/>
            <p:nvPr/>
          </p:nvSpPr>
          <p:spPr>
            <a:xfrm>
              <a:off x="8520792" y="2657475"/>
              <a:ext cx="4135378" cy="4831707"/>
            </a:xfrm>
            <a:prstGeom prst="rect">
              <a:avLst/>
            </a:prstGeom>
            <a:noFill/>
          </p:spPr>
          <p:txBody>
            <a:bodyPr wrap="square" rtlCol="0">
              <a:spAutoFit/>
            </a:bodyPr>
            <a:lstStyle/>
            <a:p>
              <a:pPr>
                <a:lnSpc>
                  <a:spcPct val="130000"/>
                </a:lnSpc>
              </a:pPr>
              <a:r>
                <a:rPr lang="zh-CN" altLang="en-US" sz="1600" dirty="0">
                  <a:solidFill>
                    <a:schemeClr val="tx2"/>
                  </a:solidFill>
                  <a:latin typeface="微软雅黑" panose="020B0503020204020204" pitchFamily="34" charset="-122"/>
                  <a:ea typeface="微软雅黑" panose="020B0503020204020204" pitchFamily="34" charset="-122"/>
                </a:rPr>
                <a:t>由京东凹凸实验室联合推出的开放式跨端跨框架解决方案，支持使用 </a:t>
              </a:r>
              <a:r>
                <a:rPr lang="en-US" altLang="zh-CN" sz="1600" dirty="0">
                  <a:solidFill>
                    <a:schemeClr val="tx2"/>
                  </a:solidFill>
                  <a:latin typeface="微软雅黑" panose="020B0503020204020204" pitchFamily="34" charset="-122"/>
                  <a:ea typeface="微软雅黑" panose="020B0503020204020204" pitchFamily="34" charset="-122"/>
                </a:rPr>
                <a:t>React/Vue/</a:t>
              </a:r>
              <a:r>
                <a:rPr lang="en-US" altLang="zh-CN" sz="1600" dirty="0" err="1">
                  <a:solidFill>
                    <a:schemeClr val="tx2"/>
                  </a:solidFill>
                  <a:latin typeface="微软雅黑" panose="020B0503020204020204" pitchFamily="34" charset="-122"/>
                  <a:ea typeface="微软雅黑" panose="020B0503020204020204" pitchFamily="34" charset="-122"/>
                </a:rPr>
                <a:t>Nerv</a:t>
              </a:r>
              <a:r>
                <a:rPr lang="en-US" altLang="zh-CN" sz="1600" dirty="0">
                  <a:solidFill>
                    <a:schemeClr val="tx2"/>
                  </a:solidFill>
                  <a:latin typeface="微软雅黑" panose="020B0503020204020204" pitchFamily="34" charset="-122"/>
                  <a:ea typeface="微软雅黑" panose="020B0503020204020204" pitchFamily="34" charset="-122"/>
                </a:rPr>
                <a:t> </a:t>
              </a:r>
              <a:r>
                <a:rPr lang="zh-CN" altLang="en-US" sz="1600" dirty="0">
                  <a:solidFill>
                    <a:schemeClr val="tx2"/>
                  </a:solidFill>
                  <a:latin typeface="微软雅黑" panose="020B0503020204020204" pitchFamily="34" charset="-122"/>
                  <a:ea typeface="微软雅黑" panose="020B0503020204020204" pitchFamily="34" charset="-122"/>
                </a:rPr>
                <a:t>等框架来开发 微信 </a:t>
              </a:r>
              <a:r>
                <a:rPr lang="en-US" altLang="zh-CN" sz="1600" dirty="0">
                  <a:solidFill>
                    <a:schemeClr val="tx2"/>
                  </a:solidFill>
                  <a:latin typeface="微软雅黑" panose="020B0503020204020204" pitchFamily="34" charset="-122"/>
                  <a:ea typeface="微软雅黑" panose="020B0503020204020204" pitchFamily="34" charset="-122"/>
                </a:rPr>
                <a:t>/ </a:t>
              </a:r>
              <a:r>
                <a:rPr lang="zh-CN" altLang="en-US" sz="1600" dirty="0">
                  <a:solidFill>
                    <a:schemeClr val="tx2"/>
                  </a:solidFill>
                  <a:latin typeface="微软雅黑" panose="020B0503020204020204" pitchFamily="34" charset="-122"/>
                  <a:ea typeface="微软雅黑" panose="020B0503020204020204" pitchFamily="34" charset="-122"/>
                </a:rPr>
                <a:t>京东 </a:t>
              </a:r>
              <a:r>
                <a:rPr lang="en-US" altLang="zh-CN" sz="1600" dirty="0">
                  <a:solidFill>
                    <a:schemeClr val="tx2"/>
                  </a:solidFill>
                  <a:latin typeface="微软雅黑" panose="020B0503020204020204" pitchFamily="34" charset="-122"/>
                  <a:ea typeface="微软雅黑" panose="020B0503020204020204" pitchFamily="34" charset="-122"/>
                </a:rPr>
                <a:t>/ </a:t>
              </a:r>
              <a:r>
                <a:rPr lang="zh-CN" altLang="en-US" sz="1600" dirty="0">
                  <a:solidFill>
                    <a:schemeClr val="tx2"/>
                  </a:solidFill>
                  <a:latin typeface="微软雅黑" panose="020B0503020204020204" pitchFamily="34" charset="-122"/>
                  <a:ea typeface="微软雅黑" panose="020B0503020204020204" pitchFamily="34" charset="-122"/>
                </a:rPr>
                <a:t>百度 </a:t>
              </a:r>
              <a:r>
                <a:rPr lang="en-US" altLang="zh-CN" sz="1600" dirty="0">
                  <a:solidFill>
                    <a:schemeClr val="tx2"/>
                  </a:solidFill>
                  <a:latin typeface="微软雅黑" panose="020B0503020204020204" pitchFamily="34" charset="-122"/>
                  <a:ea typeface="微软雅黑" panose="020B0503020204020204" pitchFamily="34" charset="-122"/>
                </a:rPr>
                <a:t>/ </a:t>
              </a:r>
              <a:r>
                <a:rPr lang="zh-CN" altLang="en-US" sz="1600" dirty="0">
                  <a:solidFill>
                    <a:schemeClr val="tx2"/>
                  </a:solidFill>
                  <a:latin typeface="微软雅黑" panose="020B0503020204020204" pitchFamily="34" charset="-122"/>
                  <a:ea typeface="微软雅黑" panose="020B0503020204020204" pitchFamily="34" charset="-122"/>
                </a:rPr>
                <a:t>支付宝 </a:t>
              </a:r>
              <a:r>
                <a:rPr lang="en-US" altLang="zh-CN" sz="1600" dirty="0">
                  <a:solidFill>
                    <a:schemeClr val="tx2"/>
                  </a:solidFill>
                  <a:latin typeface="微软雅黑" panose="020B0503020204020204" pitchFamily="34" charset="-122"/>
                  <a:ea typeface="微软雅黑" panose="020B0503020204020204" pitchFamily="34" charset="-122"/>
                </a:rPr>
                <a:t>/ </a:t>
              </a:r>
              <a:r>
                <a:rPr lang="zh-CN" altLang="en-US" sz="1600" dirty="0">
                  <a:solidFill>
                    <a:schemeClr val="tx2"/>
                  </a:solidFill>
                  <a:latin typeface="微软雅黑" panose="020B0503020204020204" pitchFamily="34" charset="-122"/>
                  <a:ea typeface="微软雅黑" panose="020B0503020204020204" pitchFamily="34" charset="-122"/>
                </a:rPr>
                <a:t>字节跳动 </a:t>
              </a:r>
              <a:r>
                <a:rPr lang="en-US" altLang="zh-CN" sz="1600" dirty="0">
                  <a:solidFill>
                    <a:schemeClr val="tx2"/>
                  </a:solidFill>
                  <a:latin typeface="微软雅黑" panose="020B0503020204020204" pitchFamily="34" charset="-122"/>
                  <a:ea typeface="微软雅黑" panose="020B0503020204020204" pitchFamily="34" charset="-122"/>
                </a:rPr>
                <a:t>/ QQ </a:t>
              </a:r>
              <a:r>
                <a:rPr lang="zh-CN" altLang="en-US" sz="1600" dirty="0">
                  <a:solidFill>
                    <a:schemeClr val="tx2"/>
                  </a:solidFill>
                  <a:latin typeface="微软雅黑" panose="020B0503020204020204" pitchFamily="34" charset="-122"/>
                  <a:ea typeface="微软雅黑" panose="020B0503020204020204" pitchFamily="34" charset="-122"/>
                </a:rPr>
                <a:t>小程序 </a:t>
              </a:r>
              <a:r>
                <a:rPr lang="en-US" altLang="zh-CN" sz="1600" dirty="0">
                  <a:solidFill>
                    <a:schemeClr val="tx2"/>
                  </a:solidFill>
                  <a:latin typeface="微软雅黑" panose="020B0503020204020204" pitchFamily="34" charset="-122"/>
                  <a:ea typeface="微软雅黑" panose="020B0503020204020204" pitchFamily="34" charset="-122"/>
                </a:rPr>
                <a:t>/ H5 / RN </a:t>
              </a:r>
              <a:r>
                <a:rPr lang="zh-CN" altLang="en-US" sz="1600" dirty="0">
                  <a:solidFill>
                    <a:schemeClr val="tx2"/>
                  </a:solidFill>
                  <a:latin typeface="微软雅黑" panose="020B0503020204020204" pitchFamily="34" charset="-122"/>
                  <a:ea typeface="微软雅黑" panose="020B0503020204020204" pitchFamily="34" charset="-122"/>
                </a:rPr>
                <a:t>等应用。</a:t>
              </a:r>
              <a:endParaRPr lang="en-US" altLang="zh-CN" sz="1600" dirty="0">
                <a:solidFill>
                  <a:schemeClr val="tx2"/>
                </a:solidFill>
                <a:latin typeface="微软雅黑" panose="020B0503020204020204" pitchFamily="34" charset="-122"/>
                <a:ea typeface="微软雅黑" panose="020B0503020204020204" pitchFamily="34" charset="-122"/>
              </a:endParaRPr>
            </a:p>
            <a:p>
              <a:pPr>
                <a:lnSpc>
                  <a:spcPct val="130000"/>
                </a:lnSpc>
              </a:pPr>
              <a:endParaRPr lang="en-US" altLang="zh-CN" sz="1600" dirty="0">
                <a:solidFill>
                  <a:schemeClr val="tx2"/>
                </a:solidFill>
                <a:latin typeface="微软雅黑" panose="020B0503020204020204" pitchFamily="34" charset="-122"/>
                <a:ea typeface="微软雅黑" panose="020B0503020204020204" pitchFamily="34" charset="-122"/>
              </a:endParaRPr>
            </a:p>
            <a:p>
              <a:pPr>
                <a:lnSpc>
                  <a:spcPct val="130000"/>
                </a:lnSpc>
              </a:pPr>
              <a:endParaRPr lang="en-US" altLang="zh-CN" sz="1600" dirty="0">
                <a:solidFill>
                  <a:schemeClr val="tx2"/>
                </a:solidFill>
                <a:latin typeface="微软雅黑" panose="020B0503020204020204" pitchFamily="34" charset="-122"/>
                <a:ea typeface="微软雅黑" panose="020B0503020204020204" pitchFamily="34" charset="-122"/>
              </a:endParaRPr>
            </a:p>
            <a:p>
              <a:pPr marL="285750" indent="-285750">
                <a:lnSpc>
                  <a:spcPct val="300000"/>
                </a:lnSpc>
                <a:buFont typeface="Arial" panose="020B0604020202020204" pitchFamily="34" charset="0"/>
                <a:buChar char="•"/>
              </a:pPr>
              <a:r>
                <a:rPr lang="zh-CN" altLang="en-US" sz="1600" dirty="0">
                  <a:solidFill>
                    <a:schemeClr val="tx2"/>
                  </a:solidFill>
                  <a:latin typeface="微软雅黑" panose="020B0503020204020204" pitchFamily="34" charset="-122"/>
                  <a:ea typeface="微软雅黑" panose="020B0503020204020204" pitchFamily="34" charset="-122"/>
                </a:rPr>
                <a:t>一套代码、多端开发</a:t>
              </a:r>
              <a:endParaRPr lang="en-US" altLang="zh-CN" sz="1600" dirty="0">
                <a:solidFill>
                  <a:schemeClr val="tx2"/>
                </a:solidFill>
                <a:latin typeface="微软雅黑" panose="020B0503020204020204" pitchFamily="34" charset="-122"/>
                <a:ea typeface="微软雅黑" panose="020B0503020204020204" pitchFamily="34" charset="-122"/>
              </a:endParaRPr>
            </a:p>
            <a:p>
              <a:pPr marL="285750" indent="-285750">
                <a:lnSpc>
                  <a:spcPct val="300000"/>
                </a:lnSpc>
                <a:buFont typeface="Arial" panose="020B0604020202020204" pitchFamily="34" charset="0"/>
                <a:buChar char="•"/>
              </a:pPr>
              <a:r>
                <a:rPr lang="en-US" altLang="zh-CN" sz="1600" dirty="0">
                  <a:solidFill>
                    <a:schemeClr val="tx2"/>
                  </a:solidFill>
                  <a:latin typeface="微软雅黑" panose="020B0503020204020204" pitchFamily="34" charset="-122"/>
                  <a:ea typeface="微软雅黑" panose="020B0503020204020204" pitchFamily="34" charset="-122"/>
                </a:rPr>
                <a:t>React</a:t>
              </a:r>
              <a:r>
                <a:rPr lang="zh-CN" altLang="en-US" sz="1600" dirty="0">
                  <a:solidFill>
                    <a:schemeClr val="tx2"/>
                  </a:solidFill>
                  <a:latin typeface="微软雅黑" panose="020B0503020204020204" pitchFamily="34" charset="-122"/>
                  <a:ea typeface="微软雅黑" panose="020B0503020204020204" pitchFamily="34" charset="-122"/>
                </a:rPr>
                <a:t>统一技术栈</a:t>
              </a:r>
              <a:endParaRPr lang="en-US" altLang="zh-CN" sz="1600" dirty="0">
                <a:solidFill>
                  <a:schemeClr val="tx2"/>
                </a:solidFill>
                <a:latin typeface="微软雅黑" panose="020B0503020204020204" pitchFamily="34" charset="-122"/>
                <a:ea typeface="微软雅黑" panose="020B0503020204020204" pitchFamily="34" charset="-122"/>
              </a:endParaRPr>
            </a:p>
            <a:p>
              <a:pPr marL="285750" indent="-285750">
                <a:lnSpc>
                  <a:spcPct val="300000"/>
                </a:lnSpc>
                <a:buFont typeface="Arial" panose="020B0604020202020204" pitchFamily="34" charset="0"/>
                <a:buChar char="•"/>
              </a:pPr>
              <a:r>
                <a:rPr lang="zh-CN" altLang="en-US" sz="1600" dirty="0">
                  <a:solidFill>
                    <a:schemeClr val="tx2"/>
                  </a:solidFill>
                  <a:latin typeface="微软雅黑" panose="020B0503020204020204" pitchFamily="34" charset="-122"/>
                  <a:ea typeface="微软雅黑" panose="020B0503020204020204" pitchFamily="34" charset="-122"/>
                </a:rPr>
                <a:t>支持</a:t>
              </a:r>
              <a:r>
                <a:rPr lang="en-US" altLang="zh-CN" sz="1600" dirty="0">
                  <a:solidFill>
                    <a:schemeClr val="tx2"/>
                  </a:solidFill>
                  <a:latin typeface="微软雅黑" panose="020B0503020204020204" pitchFamily="34" charset="-122"/>
                  <a:ea typeface="微软雅黑" panose="020B0503020204020204" pitchFamily="34" charset="-122"/>
                </a:rPr>
                <a:t>TypeScript</a:t>
              </a:r>
              <a:r>
                <a:rPr lang="zh-CN" altLang="en-US" sz="1600" dirty="0">
                  <a:solidFill>
                    <a:schemeClr val="tx2"/>
                  </a:solidFill>
                  <a:latin typeface="微软雅黑" panose="020B0503020204020204" pitchFamily="34" charset="-122"/>
                  <a:ea typeface="微软雅黑" panose="020B0503020204020204" pitchFamily="34" charset="-122"/>
                </a:rPr>
                <a:t>语法</a:t>
              </a:r>
              <a:endParaRPr lang="en-US" altLang="zh-CN" sz="1600" dirty="0">
                <a:solidFill>
                  <a:schemeClr val="tx2"/>
                </a:solidFill>
                <a:latin typeface="微软雅黑" panose="020B0503020204020204" pitchFamily="34" charset="-122"/>
                <a:ea typeface="微软雅黑" panose="020B0503020204020204" pitchFamily="34" charset="-122"/>
              </a:endParaRPr>
            </a:p>
            <a:p>
              <a:pPr marL="285750" indent="-285750">
                <a:lnSpc>
                  <a:spcPct val="300000"/>
                </a:lnSpc>
                <a:buFont typeface="Arial" panose="020B0604020202020204" pitchFamily="34" charset="0"/>
                <a:buChar char="•"/>
              </a:pPr>
              <a:r>
                <a:rPr lang="zh-CN" altLang="en-US" sz="1600" dirty="0">
                  <a:solidFill>
                    <a:schemeClr val="tx2"/>
                  </a:solidFill>
                  <a:latin typeface="微软雅黑" panose="020B0503020204020204" pitchFamily="34" charset="-122"/>
                  <a:ea typeface="微软雅黑" panose="020B0503020204020204" pitchFamily="34" charset="-122"/>
                </a:rPr>
                <a:t>良好的开发效率和体验</a:t>
              </a:r>
              <a:endParaRPr lang="en-US" altLang="zh-CN" sz="1600" dirty="0">
                <a:solidFill>
                  <a:schemeClr val="tx2"/>
                </a:solidFill>
                <a:latin typeface="微软雅黑" panose="020B0503020204020204" pitchFamily="34" charset="-122"/>
                <a:ea typeface="微软雅黑" panose="020B0503020204020204" pitchFamily="34" charset="-122"/>
              </a:endParaRPr>
            </a:p>
          </p:txBody>
        </p:sp>
        <p:sp>
          <p:nvSpPr>
            <p:cNvPr id="7" name="矩形: 圆角 6">
              <a:extLst>
                <a:ext uri="{FF2B5EF4-FFF2-40B4-BE49-F238E27FC236}">
                  <a16:creationId xmlns:a16="http://schemas.microsoft.com/office/drawing/2014/main" id="{DA26434E-7930-4109-92E0-7F5F8AF7A9BA}"/>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203091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img2020.cnblogs.com/blog/740516/202009/740516-20200902220421165-135534489.png">
            <a:extLst>
              <a:ext uri="{FF2B5EF4-FFF2-40B4-BE49-F238E27FC236}">
                <a16:creationId xmlns:a16="http://schemas.microsoft.com/office/drawing/2014/main" id="{A4F37E9A-B3A1-41F6-AA5A-3032E8FE9A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00087"/>
            <a:ext cx="12192000" cy="5457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1915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img2020.cnblogs.com/blog/740516/202009/740516-20200902220739074-31178626.png">
            <a:extLst>
              <a:ext uri="{FF2B5EF4-FFF2-40B4-BE49-F238E27FC236}">
                <a16:creationId xmlns:a16="http://schemas.microsoft.com/office/drawing/2014/main" id="{DED17F12-9238-48C4-84C5-E3161611A1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17012"/>
            <a:ext cx="12192000" cy="520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19691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descr="https://ss3.baidu.com/-fo3dSag_xI4khGko9WTAnF6hhy/baike/pic/item/3801213fb80e7bec5af75250222eb9389b506b55.jpg">
            <a:extLst>
              <a:ext uri="{FF2B5EF4-FFF2-40B4-BE49-F238E27FC236}">
                <a16:creationId xmlns:a16="http://schemas.microsoft.com/office/drawing/2014/main" id="{5ECD93A4-F0C2-493E-9549-090950AA16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5155" y="415861"/>
            <a:ext cx="3644040" cy="25035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7174" name="Picture 6" descr="https://gimg2.baidu.com/image_search/src=http%3A%2F%2Fimg4.tbcdn.cn%2Ftfscom%2Fi1%2F1117770639%2FTB2w93AdS4mpuFjSZFOXXaUqpXa_%21%211117770639.jpg_310x310.jpg&amp;refer=http%3A%2F%2Fimg4.tbcdn.cn&amp;app=2002&amp;size=f9999,10000&amp;q=a80&amp;n=0&amp;g=0n&amp;fmt=jpeg?sec=1625573433&amp;t=b3d799a44a9318d8b09e5e3a3027ce23">
            <a:extLst>
              <a:ext uri="{FF2B5EF4-FFF2-40B4-BE49-F238E27FC236}">
                <a16:creationId xmlns:a16="http://schemas.microsoft.com/office/drawing/2014/main" id="{DF30ECCE-0F91-48B3-B6AB-FEE35B2CE7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0082" y="-641968"/>
            <a:ext cx="5077803" cy="4619163"/>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圆角 4">
            <a:extLst>
              <a:ext uri="{FF2B5EF4-FFF2-40B4-BE49-F238E27FC236}">
                <a16:creationId xmlns:a16="http://schemas.microsoft.com/office/drawing/2014/main" id="{9249C26E-D428-452B-B0E0-D7F15019124D}"/>
              </a:ext>
            </a:extLst>
          </p:cNvPr>
          <p:cNvSpPr/>
          <p:nvPr/>
        </p:nvSpPr>
        <p:spPr>
          <a:xfrm>
            <a:off x="956403" y="3938637"/>
            <a:ext cx="2247224" cy="1976068"/>
          </a:xfrm>
          <a:prstGeom prst="roundRect">
            <a:avLst>
              <a:gd name="adj" fmla="val 7707"/>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solidFill>
                <a:schemeClr val="lt1"/>
              </a:solidFill>
            </a:endParaRPr>
          </a:p>
        </p:txBody>
      </p:sp>
      <p:cxnSp>
        <p:nvCxnSpPr>
          <p:cNvPr id="6" name="直接连接符 5">
            <a:extLst>
              <a:ext uri="{FF2B5EF4-FFF2-40B4-BE49-F238E27FC236}">
                <a16:creationId xmlns:a16="http://schemas.microsoft.com/office/drawing/2014/main" id="{E872DA8D-5AE5-4019-B5A4-2ECB062AED79}"/>
              </a:ext>
            </a:extLst>
          </p:cNvPr>
          <p:cNvCxnSpPr/>
          <p:nvPr/>
        </p:nvCxnSpPr>
        <p:spPr>
          <a:xfrm>
            <a:off x="1236093" y="5015571"/>
            <a:ext cx="1687845"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2AA72F09-21CE-4512-A52B-F63F952917D8}"/>
              </a:ext>
            </a:extLst>
          </p:cNvPr>
          <p:cNvSpPr txBox="1"/>
          <p:nvPr/>
        </p:nvSpPr>
        <p:spPr>
          <a:xfrm>
            <a:off x="1026608" y="5157133"/>
            <a:ext cx="2106815" cy="400110"/>
          </a:xfrm>
          <a:prstGeom prst="rect">
            <a:avLst/>
          </a:prstGeom>
          <a:noFill/>
        </p:spPr>
        <p:txBody>
          <a:bodyPr wrap="square" rtlCol="0">
            <a:spAutoFit/>
          </a:bodyPr>
          <a:lstStyle/>
          <a:p>
            <a:pPr algn="ctr"/>
            <a:r>
              <a:rPr lang="zh-CN" altLang="en-US" sz="2000" dirty="0">
                <a:solidFill>
                  <a:schemeClr val="tx2"/>
                </a:solidFill>
                <a:latin typeface="微软雅黑" panose="020B0503020204020204" pitchFamily="34" charset="-122"/>
                <a:ea typeface="微软雅黑" panose="020B0503020204020204" pitchFamily="34" charset="-122"/>
              </a:rPr>
              <a:t>类</a:t>
            </a:r>
            <a:r>
              <a:rPr lang="en-US" altLang="zh-CN" sz="2000" dirty="0">
                <a:solidFill>
                  <a:schemeClr val="tx2"/>
                </a:solidFill>
                <a:latin typeface="微软雅黑" panose="020B0503020204020204" pitchFamily="34" charset="-122"/>
                <a:ea typeface="微软雅黑" panose="020B0503020204020204" pitchFamily="34" charset="-122"/>
              </a:rPr>
              <a:t>React</a:t>
            </a:r>
            <a:r>
              <a:rPr lang="zh-CN" altLang="en-US" sz="2000" dirty="0">
                <a:solidFill>
                  <a:schemeClr val="tx2"/>
                </a:solidFill>
                <a:latin typeface="微软雅黑" panose="020B0503020204020204" pitchFamily="34" charset="-122"/>
                <a:ea typeface="微软雅黑" panose="020B0503020204020204" pitchFamily="34" charset="-122"/>
              </a:rPr>
              <a:t>语法</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8" name="rocket" title="Icon of a rocket">
            <a:extLst>
              <a:ext uri="{FF2B5EF4-FFF2-40B4-BE49-F238E27FC236}">
                <a16:creationId xmlns:a16="http://schemas.microsoft.com/office/drawing/2014/main" id="{2C62D872-0B77-41CB-B445-2114DB80B452}"/>
              </a:ext>
            </a:extLst>
          </p:cNvPr>
          <p:cNvSpPr>
            <a:spLocks noChangeAspect="1" noEditPoints="1"/>
          </p:cNvSpPr>
          <p:nvPr/>
        </p:nvSpPr>
        <p:spPr bwMode="auto">
          <a:xfrm>
            <a:off x="1850516" y="4316685"/>
            <a:ext cx="458998" cy="450000"/>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2700" cap="flat">
            <a:solidFill>
              <a:schemeClr val="tx2"/>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9" name="矩形: 圆角 8">
            <a:extLst>
              <a:ext uri="{FF2B5EF4-FFF2-40B4-BE49-F238E27FC236}">
                <a16:creationId xmlns:a16="http://schemas.microsoft.com/office/drawing/2014/main" id="{47F86501-3BCE-4C76-9082-533E18019D2E}"/>
              </a:ext>
            </a:extLst>
          </p:cNvPr>
          <p:cNvSpPr/>
          <p:nvPr/>
        </p:nvSpPr>
        <p:spPr>
          <a:xfrm>
            <a:off x="3705832" y="3876493"/>
            <a:ext cx="2247224" cy="1976068"/>
          </a:xfrm>
          <a:prstGeom prst="roundRect">
            <a:avLst>
              <a:gd name="adj" fmla="val 7707"/>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solidFill>
                <a:schemeClr val="lt1"/>
              </a:solidFill>
            </a:endParaRPr>
          </a:p>
        </p:txBody>
      </p:sp>
      <p:cxnSp>
        <p:nvCxnSpPr>
          <p:cNvPr id="10" name="直接连接符 9">
            <a:extLst>
              <a:ext uri="{FF2B5EF4-FFF2-40B4-BE49-F238E27FC236}">
                <a16:creationId xmlns:a16="http://schemas.microsoft.com/office/drawing/2014/main" id="{F334B3B0-82ED-40B9-B248-82CF59D8141B}"/>
              </a:ext>
            </a:extLst>
          </p:cNvPr>
          <p:cNvCxnSpPr/>
          <p:nvPr/>
        </p:nvCxnSpPr>
        <p:spPr>
          <a:xfrm>
            <a:off x="3985523" y="5015571"/>
            <a:ext cx="1687845"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479B0DA7-152A-4105-A741-E1AC71FCA3B5}"/>
              </a:ext>
            </a:extLst>
          </p:cNvPr>
          <p:cNvSpPr txBox="1"/>
          <p:nvPr/>
        </p:nvSpPr>
        <p:spPr>
          <a:xfrm>
            <a:off x="3776038" y="5157133"/>
            <a:ext cx="2106815" cy="400110"/>
          </a:xfrm>
          <a:prstGeom prst="rect">
            <a:avLst/>
          </a:prstGeom>
          <a:noFill/>
        </p:spPr>
        <p:txBody>
          <a:bodyPr wrap="square" rtlCol="0">
            <a:spAutoFit/>
          </a:bodyPr>
          <a:lstStyle/>
          <a:p>
            <a:pPr algn="ctr"/>
            <a:r>
              <a:rPr lang="zh-CN" altLang="en-US" sz="2000" dirty="0">
                <a:solidFill>
                  <a:schemeClr val="tx2"/>
                </a:solidFill>
                <a:latin typeface="微软雅黑" panose="020B0503020204020204" pitchFamily="34" charset="-122"/>
                <a:ea typeface="微软雅黑" panose="020B0503020204020204" pitchFamily="34" charset="-122"/>
              </a:rPr>
              <a:t>生命周期函数</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12" name="矩形: 圆角 11">
            <a:extLst>
              <a:ext uri="{FF2B5EF4-FFF2-40B4-BE49-F238E27FC236}">
                <a16:creationId xmlns:a16="http://schemas.microsoft.com/office/drawing/2014/main" id="{C0F81B99-9336-4A40-82EC-5C6DC25A8AE5}"/>
              </a:ext>
            </a:extLst>
          </p:cNvPr>
          <p:cNvSpPr/>
          <p:nvPr/>
        </p:nvSpPr>
        <p:spPr>
          <a:xfrm>
            <a:off x="6455263" y="3938637"/>
            <a:ext cx="2247224" cy="1976068"/>
          </a:xfrm>
          <a:prstGeom prst="roundRect">
            <a:avLst>
              <a:gd name="adj" fmla="val 7707"/>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solidFill>
                <a:schemeClr val="lt1"/>
              </a:solidFill>
            </a:endParaRPr>
          </a:p>
        </p:txBody>
      </p:sp>
      <p:cxnSp>
        <p:nvCxnSpPr>
          <p:cNvPr id="13" name="直接连接符 12">
            <a:extLst>
              <a:ext uri="{FF2B5EF4-FFF2-40B4-BE49-F238E27FC236}">
                <a16:creationId xmlns:a16="http://schemas.microsoft.com/office/drawing/2014/main" id="{07EBAA04-979C-4B51-BD5D-C3D9C5282444}"/>
              </a:ext>
            </a:extLst>
          </p:cNvPr>
          <p:cNvCxnSpPr/>
          <p:nvPr/>
        </p:nvCxnSpPr>
        <p:spPr>
          <a:xfrm>
            <a:off x="6734953" y="5015571"/>
            <a:ext cx="1687845"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ABE35866-AE8F-4F1A-BB05-0242FAEC56BD}"/>
              </a:ext>
            </a:extLst>
          </p:cNvPr>
          <p:cNvSpPr txBox="1"/>
          <p:nvPr/>
        </p:nvSpPr>
        <p:spPr>
          <a:xfrm>
            <a:off x="6525468" y="5157133"/>
            <a:ext cx="2106815" cy="400110"/>
          </a:xfrm>
          <a:prstGeom prst="rect">
            <a:avLst/>
          </a:prstGeom>
          <a:noFill/>
        </p:spPr>
        <p:txBody>
          <a:bodyPr wrap="square" rtlCol="0">
            <a:spAutoFit/>
          </a:bodyPr>
          <a:lstStyle/>
          <a:p>
            <a:pPr algn="ctr"/>
            <a:r>
              <a:rPr lang="en-US" altLang="zh-CN" sz="2000" dirty="0">
                <a:solidFill>
                  <a:schemeClr val="tx2"/>
                </a:solidFill>
                <a:latin typeface="微软雅黑" panose="020B0503020204020204" pitchFamily="34" charset="-122"/>
                <a:ea typeface="微软雅黑" panose="020B0503020204020204" pitchFamily="34" charset="-122"/>
              </a:rPr>
              <a:t>NPM</a:t>
            </a:r>
            <a:r>
              <a:rPr lang="zh-CN" altLang="en-US" sz="2000" dirty="0">
                <a:solidFill>
                  <a:schemeClr val="tx2"/>
                </a:solidFill>
                <a:latin typeface="微软雅黑" panose="020B0503020204020204" pitchFamily="34" charset="-122"/>
                <a:ea typeface="微软雅黑" panose="020B0503020204020204" pitchFamily="34" charset="-122"/>
              </a:rPr>
              <a:t>包管理</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15" name="矩形: 圆角 14">
            <a:extLst>
              <a:ext uri="{FF2B5EF4-FFF2-40B4-BE49-F238E27FC236}">
                <a16:creationId xmlns:a16="http://schemas.microsoft.com/office/drawing/2014/main" id="{8CAD02E8-96B2-4956-AC5A-62BF6CA1B5A8}"/>
              </a:ext>
            </a:extLst>
          </p:cNvPr>
          <p:cNvSpPr/>
          <p:nvPr/>
        </p:nvSpPr>
        <p:spPr>
          <a:xfrm>
            <a:off x="9204694" y="3938637"/>
            <a:ext cx="2247224" cy="1976068"/>
          </a:xfrm>
          <a:prstGeom prst="roundRect">
            <a:avLst>
              <a:gd name="adj" fmla="val 7707"/>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solidFill>
                <a:schemeClr val="lt1"/>
              </a:solidFill>
            </a:endParaRPr>
          </a:p>
        </p:txBody>
      </p:sp>
      <p:cxnSp>
        <p:nvCxnSpPr>
          <p:cNvPr id="16" name="直接连接符 15">
            <a:extLst>
              <a:ext uri="{FF2B5EF4-FFF2-40B4-BE49-F238E27FC236}">
                <a16:creationId xmlns:a16="http://schemas.microsoft.com/office/drawing/2014/main" id="{9BAD2833-5A31-400C-A5EA-D845EA4F9A98}"/>
              </a:ext>
            </a:extLst>
          </p:cNvPr>
          <p:cNvCxnSpPr/>
          <p:nvPr/>
        </p:nvCxnSpPr>
        <p:spPr>
          <a:xfrm>
            <a:off x="9484384" y="5015571"/>
            <a:ext cx="1687845"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7D785350-5ED4-4635-AF8E-5DA4484688CE}"/>
              </a:ext>
            </a:extLst>
          </p:cNvPr>
          <p:cNvSpPr txBox="1"/>
          <p:nvPr/>
        </p:nvSpPr>
        <p:spPr>
          <a:xfrm>
            <a:off x="9274899" y="5157133"/>
            <a:ext cx="2106815" cy="400110"/>
          </a:xfrm>
          <a:prstGeom prst="rect">
            <a:avLst/>
          </a:prstGeom>
          <a:noFill/>
        </p:spPr>
        <p:txBody>
          <a:bodyPr wrap="square" rtlCol="0">
            <a:spAutoFit/>
          </a:bodyPr>
          <a:lstStyle/>
          <a:p>
            <a:pPr algn="ctr"/>
            <a:r>
              <a:rPr lang="zh-CN" altLang="en-US" sz="2000" dirty="0">
                <a:solidFill>
                  <a:schemeClr val="tx2"/>
                </a:solidFill>
                <a:latin typeface="微软雅黑" panose="020B0503020204020204" pitchFamily="34" charset="-122"/>
                <a:ea typeface="微软雅黑" panose="020B0503020204020204" pitchFamily="34" charset="-122"/>
              </a:rPr>
              <a:t>组件化和</a:t>
            </a:r>
            <a:r>
              <a:rPr lang="en-US" altLang="zh-CN" sz="2000" dirty="0">
                <a:solidFill>
                  <a:schemeClr val="tx2"/>
                </a:solidFill>
                <a:latin typeface="微软雅黑" panose="020B0503020204020204" pitchFamily="34" charset="-122"/>
                <a:ea typeface="微软雅黑" panose="020B0503020204020204" pitchFamily="34" charset="-122"/>
              </a:rPr>
              <a:t>JSX</a:t>
            </a:r>
          </a:p>
        </p:txBody>
      </p:sp>
      <p:sp>
        <p:nvSpPr>
          <p:cNvPr id="18" name="signal_3" title="Icon of a communication tower with signal lines">
            <a:extLst>
              <a:ext uri="{FF2B5EF4-FFF2-40B4-BE49-F238E27FC236}">
                <a16:creationId xmlns:a16="http://schemas.microsoft.com/office/drawing/2014/main" id="{185B0E24-E8F3-46E7-8EB6-8084E3187725}"/>
              </a:ext>
            </a:extLst>
          </p:cNvPr>
          <p:cNvSpPr>
            <a:spLocks noChangeAspect="1" noEditPoints="1"/>
          </p:cNvSpPr>
          <p:nvPr/>
        </p:nvSpPr>
        <p:spPr bwMode="auto">
          <a:xfrm>
            <a:off x="10164264" y="4316685"/>
            <a:ext cx="328084" cy="450000"/>
          </a:xfrm>
          <a:custGeom>
            <a:avLst/>
            <a:gdLst>
              <a:gd name="T0" fmla="*/ 96 w 253"/>
              <a:gd name="T1" fmla="*/ 87 h 347"/>
              <a:gd name="T2" fmla="*/ 126 w 253"/>
              <a:gd name="T3" fmla="*/ 57 h 347"/>
              <a:gd name="T4" fmla="*/ 156 w 253"/>
              <a:gd name="T5" fmla="*/ 87 h 347"/>
              <a:gd name="T6" fmla="*/ 126 w 253"/>
              <a:gd name="T7" fmla="*/ 117 h 347"/>
              <a:gd name="T8" fmla="*/ 96 w 253"/>
              <a:gd name="T9" fmla="*/ 87 h 347"/>
              <a:gd name="T10" fmla="*/ 38 w 253"/>
              <a:gd name="T11" fmla="*/ 347 h 347"/>
              <a:gd name="T12" fmla="*/ 116 w 253"/>
              <a:gd name="T13" fmla="*/ 115 h 347"/>
              <a:gd name="T14" fmla="*/ 213 w 253"/>
              <a:gd name="T15" fmla="*/ 347 h 347"/>
              <a:gd name="T16" fmla="*/ 135 w 253"/>
              <a:gd name="T17" fmla="*/ 116 h 347"/>
              <a:gd name="T18" fmla="*/ 85 w 253"/>
              <a:gd name="T19" fmla="*/ 209 h 347"/>
              <a:gd name="T20" fmla="*/ 167 w 253"/>
              <a:gd name="T21" fmla="*/ 209 h 347"/>
              <a:gd name="T22" fmla="*/ 59 w 253"/>
              <a:gd name="T23" fmla="*/ 283 h 347"/>
              <a:gd name="T24" fmla="*/ 192 w 253"/>
              <a:gd name="T25" fmla="*/ 283 h 347"/>
              <a:gd name="T26" fmla="*/ 35 w 253"/>
              <a:gd name="T27" fmla="*/ 0 h 347"/>
              <a:gd name="T28" fmla="*/ 0 w 253"/>
              <a:gd name="T29" fmla="*/ 86 h 347"/>
              <a:gd name="T30" fmla="*/ 36 w 253"/>
              <a:gd name="T31" fmla="*/ 173 h 347"/>
              <a:gd name="T32" fmla="*/ 72 w 253"/>
              <a:gd name="T33" fmla="*/ 38 h 347"/>
              <a:gd name="T34" fmla="*/ 52 w 253"/>
              <a:gd name="T35" fmla="*/ 87 h 347"/>
              <a:gd name="T36" fmla="*/ 72 w 253"/>
              <a:gd name="T37" fmla="*/ 135 h 347"/>
              <a:gd name="T38" fmla="*/ 216 w 253"/>
              <a:gd name="T39" fmla="*/ 173 h 347"/>
              <a:gd name="T40" fmla="*/ 253 w 253"/>
              <a:gd name="T41" fmla="*/ 86 h 347"/>
              <a:gd name="T42" fmla="*/ 217 w 253"/>
              <a:gd name="T43" fmla="*/ 0 h 347"/>
              <a:gd name="T44" fmla="*/ 180 w 253"/>
              <a:gd name="T45" fmla="*/ 135 h 347"/>
              <a:gd name="T46" fmla="*/ 200 w 253"/>
              <a:gd name="T47" fmla="*/ 87 h 347"/>
              <a:gd name="T48" fmla="*/ 180 w 253"/>
              <a:gd name="T49" fmla="*/ 38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3" h="347">
                <a:moveTo>
                  <a:pt x="96" y="87"/>
                </a:moveTo>
                <a:cubicBezTo>
                  <a:pt x="96" y="70"/>
                  <a:pt x="109" y="57"/>
                  <a:pt x="126" y="57"/>
                </a:cubicBezTo>
                <a:cubicBezTo>
                  <a:pt x="143" y="57"/>
                  <a:pt x="156" y="70"/>
                  <a:pt x="156" y="87"/>
                </a:cubicBezTo>
                <a:cubicBezTo>
                  <a:pt x="156" y="104"/>
                  <a:pt x="143" y="117"/>
                  <a:pt x="126" y="117"/>
                </a:cubicBezTo>
                <a:cubicBezTo>
                  <a:pt x="109" y="117"/>
                  <a:pt x="96" y="104"/>
                  <a:pt x="96" y="87"/>
                </a:cubicBezTo>
                <a:close/>
                <a:moveTo>
                  <a:pt x="38" y="347"/>
                </a:moveTo>
                <a:cubicBezTo>
                  <a:pt x="116" y="115"/>
                  <a:pt x="116" y="115"/>
                  <a:pt x="116" y="115"/>
                </a:cubicBezTo>
                <a:moveTo>
                  <a:pt x="213" y="347"/>
                </a:moveTo>
                <a:cubicBezTo>
                  <a:pt x="135" y="116"/>
                  <a:pt x="135" y="116"/>
                  <a:pt x="135" y="116"/>
                </a:cubicBezTo>
                <a:moveTo>
                  <a:pt x="85" y="209"/>
                </a:moveTo>
                <a:cubicBezTo>
                  <a:pt x="167" y="209"/>
                  <a:pt x="167" y="209"/>
                  <a:pt x="167" y="209"/>
                </a:cubicBezTo>
                <a:moveTo>
                  <a:pt x="59" y="283"/>
                </a:moveTo>
                <a:cubicBezTo>
                  <a:pt x="192" y="283"/>
                  <a:pt x="192" y="283"/>
                  <a:pt x="192" y="283"/>
                </a:cubicBezTo>
                <a:moveTo>
                  <a:pt x="35" y="0"/>
                </a:moveTo>
                <a:cubicBezTo>
                  <a:pt x="13" y="22"/>
                  <a:pt x="0" y="52"/>
                  <a:pt x="0" y="86"/>
                </a:cubicBezTo>
                <a:cubicBezTo>
                  <a:pt x="0" y="120"/>
                  <a:pt x="13" y="151"/>
                  <a:pt x="36" y="173"/>
                </a:cubicBezTo>
                <a:moveTo>
                  <a:pt x="72" y="38"/>
                </a:moveTo>
                <a:cubicBezTo>
                  <a:pt x="60" y="50"/>
                  <a:pt x="52" y="68"/>
                  <a:pt x="52" y="87"/>
                </a:cubicBezTo>
                <a:cubicBezTo>
                  <a:pt x="52" y="105"/>
                  <a:pt x="60" y="122"/>
                  <a:pt x="72" y="135"/>
                </a:cubicBezTo>
                <a:moveTo>
                  <a:pt x="216" y="173"/>
                </a:moveTo>
                <a:cubicBezTo>
                  <a:pt x="239" y="151"/>
                  <a:pt x="253" y="120"/>
                  <a:pt x="253" y="86"/>
                </a:cubicBezTo>
                <a:cubicBezTo>
                  <a:pt x="253" y="52"/>
                  <a:pt x="239" y="22"/>
                  <a:pt x="217" y="0"/>
                </a:cubicBezTo>
                <a:moveTo>
                  <a:pt x="180" y="135"/>
                </a:moveTo>
                <a:cubicBezTo>
                  <a:pt x="192" y="122"/>
                  <a:pt x="200" y="105"/>
                  <a:pt x="200" y="87"/>
                </a:cubicBezTo>
                <a:cubicBezTo>
                  <a:pt x="200" y="68"/>
                  <a:pt x="192" y="50"/>
                  <a:pt x="180" y="38"/>
                </a:cubicBezTo>
              </a:path>
            </a:pathLst>
          </a:custGeom>
          <a:noFill/>
          <a:ln w="9525" cap="flat">
            <a:solidFill>
              <a:schemeClr val="tx2"/>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9" name="IoT" title="Icon of five circles that all connect to a center circle">
            <a:extLst>
              <a:ext uri="{FF2B5EF4-FFF2-40B4-BE49-F238E27FC236}">
                <a16:creationId xmlns:a16="http://schemas.microsoft.com/office/drawing/2014/main" id="{EAFEE5C4-7F18-48F9-AD9D-1F6F0181E707}"/>
              </a:ext>
            </a:extLst>
          </p:cNvPr>
          <p:cNvSpPr>
            <a:spLocks noChangeAspect="1" noEditPoints="1"/>
          </p:cNvSpPr>
          <p:nvPr/>
        </p:nvSpPr>
        <p:spPr bwMode="auto">
          <a:xfrm>
            <a:off x="7354236" y="4316685"/>
            <a:ext cx="449278" cy="450000"/>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9525" cap="flat">
            <a:solidFill>
              <a:schemeClr val="tx2"/>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0" name="Intelligence" title="Icon of circles connected by crossing lines">
            <a:extLst>
              <a:ext uri="{FF2B5EF4-FFF2-40B4-BE49-F238E27FC236}">
                <a16:creationId xmlns:a16="http://schemas.microsoft.com/office/drawing/2014/main" id="{AD4C21F0-1DA1-48DA-97B4-6C17387C7677}"/>
              </a:ext>
            </a:extLst>
          </p:cNvPr>
          <p:cNvSpPr>
            <a:spLocks noChangeAspect="1" noEditPoints="1"/>
          </p:cNvSpPr>
          <p:nvPr/>
        </p:nvSpPr>
        <p:spPr bwMode="auto">
          <a:xfrm>
            <a:off x="4595293" y="4316685"/>
            <a:ext cx="468305" cy="450000"/>
          </a:xfrm>
          <a:custGeom>
            <a:avLst/>
            <a:gdLst>
              <a:gd name="T0" fmla="*/ 90 w 347"/>
              <a:gd name="T1" fmla="*/ 24 h 333"/>
              <a:gd name="T2" fmla="*/ 114 w 347"/>
              <a:gd name="T3" fmla="*/ 0 h 333"/>
              <a:gd name="T4" fmla="*/ 138 w 347"/>
              <a:gd name="T5" fmla="*/ 24 h 333"/>
              <a:gd name="T6" fmla="*/ 114 w 347"/>
              <a:gd name="T7" fmla="*/ 49 h 333"/>
              <a:gd name="T8" fmla="*/ 90 w 347"/>
              <a:gd name="T9" fmla="*/ 24 h 333"/>
              <a:gd name="T10" fmla="*/ 0 w 347"/>
              <a:gd name="T11" fmla="*/ 146 h 333"/>
              <a:gd name="T12" fmla="*/ 37 w 347"/>
              <a:gd name="T13" fmla="*/ 183 h 333"/>
              <a:gd name="T14" fmla="*/ 75 w 347"/>
              <a:gd name="T15" fmla="*/ 146 h 333"/>
              <a:gd name="T16" fmla="*/ 37 w 347"/>
              <a:gd name="T17" fmla="*/ 108 h 333"/>
              <a:gd name="T18" fmla="*/ 0 w 347"/>
              <a:gd name="T19" fmla="*/ 146 h 333"/>
              <a:gd name="T20" fmla="*/ 60 w 347"/>
              <a:gd name="T21" fmla="*/ 273 h 333"/>
              <a:gd name="T22" fmla="*/ 119 w 347"/>
              <a:gd name="T23" fmla="*/ 333 h 333"/>
              <a:gd name="T24" fmla="*/ 179 w 347"/>
              <a:gd name="T25" fmla="*/ 273 h 333"/>
              <a:gd name="T26" fmla="*/ 119 w 347"/>
              <a:gd name="T27" fmla="*/ 213 h 333"/>
              <a:gd name="T28" fmla="*/ 60 w 347"/>
              <a:gd name="T29" fmla="*/ 273 h 333"/>
              <a:gd name="T30" fmla="*/ 134 w 347"/>
              <a:gd name="T31" fmla="*/ 110 h 333"/>
              <a:gd name="T32" fmla="*/ 174 w 347"/>
              <a:gd name="T33" fmla="*/ 149 h 333"/>
              <a:gd name="T34" fmla="*/ 213 w 347"/>
              <a:gd name="T35" fmla="*/ 110 h 333"/>
              <a:gd name="T36" fmla="*/ 174 w 347"/>
              <a:gd name="T37" fmla="*/ 71 h 333"/>
              <a:gd name="T38" fmla="*/ 134 w 347"/>
              <a:gd name="T39" fmla="*/ 110 h 333"/>
              <a:gd name="T40" fmla="*/ 228 w 347"/>
              <a:gd name="T41" fmla="*/ 241 h 333"/>
              <a:gd name="T42" fmla="*/ 287 w 347"/>
              <a:gd name="T43" fmla="*/ 303 h 333"/>
              <a:gd name="T44" fmla="*/ 347 w 347"/>
              <a:gd name="T45" fmla="*/ 241 h 333"/>
              <a:gd name="T46" fmla="*/ 287 w 347"/>
              <a:gd name="T47" fmla="*/ 179 h 333"/>
              <a:gd name="T48" fmla="*/ 228 w 347"/>
              <a:gd name="T49" fmla="*/ 241 h 333"/>
              <a:gd name="T50" fmla="*/ 228 w 347"/>
              <a:gd name="T51" fmla="*/ 250 h 333"/>
              <a:gd name="T52" fmla="*/ 178 w 347"/>
              <a:gd name="T53" fmla="*/ 262 h 333"/>
              <a:gd name="T54" fmla="*/ 74 w 347"/>
              <a:gd name="T55" fmla="*/ 139 h 333"/>
              <a:gd name="T56" fmla="*/ 136 w 347"/>
              <a:gd name="T57" fmla="*/ 120 h 333"/>
              <a:gd name="T58" fmla="*/ 137 w 347"/>
              <a:gd name="T59" fmla="*/ 216 h 333"/>
              <a:gd name="T60" fmla="*/ 162 w 347"/>
              <a:gd name="T61" fmla="*/ 148 h 333"/>
              <a:gd name="T62" fmla="*/ 86 w 347"/>
              <a:gd name="T63" fmla="*/ 223 h 333"/>
              <a:gd name="T64" fmla="*/ 57 w 347"/>
              <a:gd name="T65" fmla="*/ 177 h 333"/>
              <a:gd name="T66" fmla="*/ 232 w 347"/>
              <a:gd name="T67" fmla="*/ 217 h 333"/>
              <a:gd name="T68" fmla="*/ 71 w 347"/>
              <a:gd name="T69" fmla="*/ 161 h 333"/>
              <a:gd name="T70" fmla="*/ 102 w 347"/>
              <a:gd name="T71" fmla="*/ 46 h 333"/>
              <a:gd name="T72" fmla="*/ 58 w 347"/>
              <a:gd name="T73" fmla="*/ 115 h 333"/>
              <a:gd name="T74" fmla="*/ 249 w 347"/>
              <a:gd name="T75" fmla="*/ 194 h 333"/>
              <a:gd name="T76" fmla="*/ 200 w 347"/>
              <a:gd name="T77" fmla="*/ 139 h 333"/>
              <a:gd name="T78" fmla="*/ 112 w 347"/>
              <a:gd name="T79" fmla="*/ 213 h 333"/>
              <a:gd name="T80" fmla="*/ 114 w 347"/>
              <a:gd name="T81" fmla="*/ 49 h 333"/>
              <a:gd name="T82" fmla="*/ 126 w 347"/>
              <a:gd name="T83" fmla="*/ 45 h 333"/>
              <a:gd name="T84" fmla="*/ 151 w 347"/>
              <a:gd name="T85" fmla="*/ 7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7" h="333">
                <a:moveTo>
                  <a:pt x="90" y="24"/>
                </a:moveTo>
                <a:cubicBezTo>
                  <a:pt x="90" y="11"/>
                  <a:pt x="100" y="0"/>
                  <a:pt x="114" y="0"/>
                </a:cubicBezTo>
                <a:cubicBezTo>
                  <a:pt x="127" y="0"/>
                  <a:pt x="138" y="11"/>
                  <a:pt x="138" y="24"/>
                </a:cubicBezTo>
                <a:cubicBezTo>
                  <a:pt x="138" y="38"/>
                  <a:pt x="127" y="49"/>
                  <a:pt x="114" y="49"/>
                </a:cubicBezTo>
                <a:cubicBezTo>
                  <a:pt x="100" y="49"/>
                  <a:pt x="90" y="38"/>
                  <a:pt x="90" y="24"/>
                </a:cubicBezTo>
                <a:close/>
                <a:moveTo>
                  <a:pt x="0" y="146"/>
                </a:moveTo>
                <a:cubicBezTo>
                  <a:pt x="0" y="166"/>
                  <a:pt x="17" y="183"/>
                  <a:pt x="37" y="183"/>
                </a:cubicBezTo>
                <a:cubicBezTo>
                  <a:pt x="58" y="183"/>
                  <a:pt x="75" y="166"/>
                  <a:pt x="75" y="146"/>
                </a:cubicBezTo>
                <a:cubicBezTo>
                  <a:pt x="75" y="125"/>
                  <a:pt x="58" y="108"/>
                  <a:pt x="37" y="108"/>
                </a:cubicBezTo>
                <a:cubicBezTo>
                  <a:pt x="17" y="108"/>
                  <a:pt x="0" y="125"/>
                  <a:pt x="0" y="146"/>
                </a:cubicBezTo>
                <a:close/>
                <a:moveTo>
                  <a:pt x="60" y="273"/>
                </a:moveTo>
                <a:cubicBezTo>
                  <a:pt x="60" y="306"/>
                  <a:pt x="86" y="333"/>
                  <a:pt x="119" y="333"/>
                </a:cubicBezTo>
                <a:cubicBezTo>
                  <a:pt x="152" y="333"/>
                  <a:pt x="179" y="306"/>
                  <a:pt x="179" y="273"/>
                </a:cubicBezTo>
                <a:cubicBezTo>
                  <a:pt x="179" y="240"/>
                  <a:pt x="152" y="213"/>
                  <a:pt x="119" y="213"/>
                </a:cubicBezTo>
                <a:cubicBezTo>
                  <a:pt x="86" y="213"/>
                  <a:pt x="60" y="240"/>
                  <a:pt x="60" y="273"/>
                </a:cubicBezTo>
                <a:close/>
                <a:moveTo>
                  <a:pt x="134" y="110"/>
                </a:moveTo>
                <a:cubicBezTo>
                  <a:pt x="134" y="132"/>
                  <a:pt x="152" y="149"/>
                  <a:pt x="174" y="149"/>
                </a:cubicBezTo>
                <a:cubicBezTo>
                  <a:pt x="195" y="149"/>
                  <a:pt x="213" y="132"/>
                  <a:pt x="213" y="110"/>
                </a:cubicBezTo>
                <a:cubicBezTo>
                  <a:pt x="213" y="89"/>
                  <a:pt x="195" y="71"/>
                  <a:pt x="174" y="71"/>
                </a:cubicBezTo>
                <a:cubicBezTo>
                  <a:pt x="152" y="71"/>
                  <a:pt x="134" y="89"/>
                  <a:pt x="134" y="110"/>
                </a:cubicBezTo>
                <a:close/>
                <a:moveTo>
                  <a:pt x="228" y="241"/>
                </a:moveTo>
                <a:cubicBezTo>
                  <a:pt x="228" y="275"/>
                  <a:pt x="254" y="303"/>
                  <a:pt x="287" y="303"/>
                </a:cubicBezTo>
                <a:cubicBezTo>
                  <a:pt x="320" y="303"/>
                  <a:pt x="347" y="275"/>
                  <a:pt x="347" y="241"/>
                </a:cubicBezTo>
                <a:cubicBezTo>
                  <a:pt x="347" y="207"/>
                  <a:pt x="320" y="179"/>
                  <a:pt x="287" y="179"/>
                </a:cubicBezTo>
                <a:cubicBezTo>
                  <a:pt x="254" y="179"/>
                  <a:pt x="228" y="207"/>
                  <a:pt x="228" y="241"/>
                </a:cubicBezTo>
                <a:close/>
                <a:moveTo>
                  <a:pt x="228" y="250"/>
                </a:moveTo>
                <a:cubicBezTo>
                  <a:pt x="178" y="262"/>
                  <a:pt x="178" y="262"/>
                  <a:pt x="178" y="262"/>
                </a:cubicBezTo>
                <a:moveTo>
                  <a:pt x="74" y="139"/>
                </a:moveTo>
                <a:cubicBezTo>
                  <a:pt x="136" y="120"/>
                  <a:pt x="136" y="120"/>
                  <a:pt x="136" y="120"/>
                </a:cubicBezTo>
                <a:moveTo>
                  <a:pt x="137" y="216"/>
                </a:moveTo>
                <a:cubicBezTo>
                  <a:pt x="162" y="148"/>
                  <a:pt x="162" y="148"/>
                  <a:pt x="162" y="148"/>
                </a:cubicBezTo>
                <a:moveTo>
                  <a:pt x="86" y="223"/>
                </a:moveTo>
                <a:cubicBezTo>
                  <a:pt x="57" y="177"/>
                  <a:pt x="57" y="177"/>
                  <a:pt x="57" y="177"/>
                </a:cubicBezTo>
                <a:moveTo>
                  <a:pt x="232" y="217"/>
                </a:moveTo>
                <a:cubicBezTo>
                  <a:pt x="71" y="161"/>
                  <a:pt x="71" y="161"/>
                  <a:pt x="71" y="161"/>
                </a:cubicBezTo>
                <a:moveTo>
                  <a:pt x="102" y="46"/>
                </a:moveTo>
                <a:cubicBezTo>
                  <a:pt x="58" y="115"/>
                  <a:pt x="58" y="115"/>
                  <a:pt x="58" y="115"/>
                </a:cubicBezTo>
                <a:moveTo>
                  <a:pt x="249" y="194"/>
                </a:moveTo>
                <a:cubicBezTo>
                  <a:pt x="200" y="139"/>
                  <a:pt x="200" y="139"/>
                  <a:pt x="200" y="139"/>
                </a:cubicBezTo>
                <a:moveTo>
                  <a:pt x="112" y="213"/>
                </a:moveTo>
                <a:cubicBezTo>
                  <a:pt x="114" y="49"/>
                  <a:pt x="114" y="49"/>
                  <a:pt x="114" y="49"/>
                </a:cubicBezTo>
                <a:moveTo>
                  <a:pt x="126" y="45"/>
                </a:moveTo>
                <a:cubicBezTo>
                  <a:pt x="151" y="78"/>
                  <a:pt x="151" y="78"/>
                  <a:pt x="151" y="78"/>
                </a:cubicBezTo>
              </a:path>
            </a:pathLst>
          </a:custGeom>
          <a:noFill/>
          <a:ln w="952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Tree>
    <p:extLst>
      <p:ext uri="{BB962C8B-B14F-4D97-AF65-F5344CB8AC3E}">
        <p14:creationId xmlns:p14="http://schemas.microsoft.com/office/powerpoint/2010/main" val="1024488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85820CBD-0B94-4800-8BD5-C6DA7F0381FA}"/>
              </a:ext>
            </a:extLst>
          </p:cNvPr>
          <p:cNvSpPr>
            <a:spLocks noGrp="1"/>
          </p:cNvSpPr>
          <p:nvPr>
            <p:ph type="body" sz="quarter" idx="11"/>
          </p:nvPr>
        </p:nvSpPr>
        <p:spPr>
          <a:xfrm>
            <a:off x="2733762" y="2736124"/>
            <a:ext cx="2329673" cy="523220"/>
          </a:xfrm>
        </p:spPr>
        <p:txBody>
          <a:bodyPr/>
          <a:lstStyle/>
          <a:p>
            <a:r>
              <a:rPr lang="zh-CN" altLang="en-US" dirty="0">
                <a:solidFill>
                  <a:schemeClr val="tx2"/>
                </a:solidFill>
                <a:latin typeface="微软雅黑" panose="020B0503020204020204" pitchFamily="34" charset="-122"/>
                <a:ea typeface="微软雅黑" panose="020B0503020204020204" pitchFamily="34" charset="-122"/>
              </a:rPr>
              <a:t>小程序概述</a:t>
            </a:r>
            <a:endParaRPr lang="en-US" altLang="zh-CN" dirty="0">
              <a:solidFill>
                <a:schemeClr val="tx2"/>
              </a:solidFill>
              <a:latin typeface="微软雅黑" panose="020B0503020204020204" pitchFamily="34" charset="-122"/>
              <a:ea typeface="微软雅黑" panose="020B0503020204020204" pitchFamily="34" charset="-122"/>
            </a:endParaRPr>
          </a:p>
        </p:txBody>
      </p:sp>
      <p:sp>
        <p:nvSpPr>
          <p:cNvPr id="4" name="文本占位符 3">
            <a:extLst>
              <a:ext uri="{FF2B5EF4-FFF2-40B4-BE49-F238E27FC236}">
                <a16:creationId xmlns:a16="http://schemas.microsoft.com/office/drawing/2014/main" id="{1F64F5EE-FD46-40F9-8777-240C26339F7B}"/>
              </a:ext>
            </a:extLst>
          </p:cNvPr>
          <p:cNvSpPr>
            <a:spLocks noGrp="1"/>
          </p:cNvSpPr>
          <p:nvPr>
            <p:ph type="body" sz="quarter" idx="12"/>
          </p:nvPr>
        </p:nvSpPr>
        <p:spPr>
          <a:xfrm>
            <a:off x="2728820" y="4267992"/>
            <a:ext cx="2329673" cy="523220"/>
          </a:xfrm>
        </p:spPr>
        <p:txBody>
          <a:bodyPr/>
          <a:lstStyle/>
          <a:p>
            <a:r>
              <a:rPr lang="en-US" altLang="zh-CN" dirty="0">
                <a:solidFill>
                  <a:schemeClr val="tx2"/>
                </a:solidFill>
                <a:latin typeface="微软雅黑" panose="020B0503020204020204" pitchFamily="34" charset="-122"/>
                <a:ea typeface="微软雅黑" panose="020B0503020204020204" pitchFamily="34" charset="-122"/>
              </a:rPr>
              <a:t>Taro</a:t>
            </a:r>
            <a:r>
              <a:rPr lang="zh-CN" altLang="en-US" dirty="0">
                <a:solidFill>
                  <a:schemeClr val="tx2"/>
                </a:solidFill>
                <a:latin typeface="微软雅黑" panose="020B0503020204020204" pitchFamily="34" charset="-122"/>
                <a:ea typeface="微软雅黑" panose="020B0503020204020204" pitchFamily="34" charset="-122"/>
              </a:rPr>
              <a:t>框架</a:t>
            </a:r>
            <a:endParaRPr lang="en-US" altLang="zh-CN" dirty="0">
              <a:solidFill>
                <a:schemeClr val="tx2"/>
              </a:solidFill>
              <a:latin typeface="微软雅黑" panose="020B0503020204020204" pitchFamily="34" charset="-122"/>
              <a:ea typeface="微软雅黑" panose="020B0503020204020204" pitchFamily="34" charset="-122"/>
            </a:endParaRPr>
          </a:p>
        </p:txBody>
      </p:sp>
      <p:sp>
        <p:nvSpPr>
          <p:cNvPr id="5" name="文本占位符 4">
            <a:extLst>
              <a:ext uri="{FF2B5EF4-FFF2-40B4-BE49-F238E27FC236}">
                <a16:creationId xmlns:a16="http://schemas.microsoft.com/office/drawing/2014/main" id="{D12A1480-8635-4866-939D-52FA2A854A73}"/>
              </a:ext>
            </a:extLst>
          </p:cNvPr>
          <p:cNvSpPr>
            <a:spLocks noGrp="1"/>
          </p:cNvSpPr>
          <p:nvPr>
            <p:ph type="body" sz="quarter" idx="13"/>
          </p:nvPr>
        </p:nvSpPr>
        <p:spPr>
          <a:xfrm>
            <a:off x="8083901" y="2737643"/>
            <a:ext cx="2329673" cy="523220"/>
          </a:xfrm>
        </p:spPr>
        <p:txBody>
          <a:bodyPr/>
          <a:lstStyle/>
          <a:p>
            <a:r>
              <a:rPr lang="zh-CN" altLang="en-US" dirty="0">
                <a:solidFill>
                  <a:schemeClr val="tx2"/>
                </a:solidFill>
                <a:latin typeface="微软雅黑" panose="020B0503020204020204" pitchFamily="34" charset="-122"/>
                <a:ea typeface="微软雅黑" panose="020B0503020204020204" pitchFamily="34" charset="-122"/>
              </a:rPr>
              <a:t>原生开发</a:t>
            </a:r>
            <a:endParaRPr lang="en-US" altLang="zh-CN" dirty="0">
              <a:solidFill>
                <a:schemeClr val="tx2"/>
              </a:solidFill>
              <a:latin typeface="微软雅黑" panose="020B0503020204020204" pitchFamily="34" charset="-122"/>
              <a:ea typeface="微软雅黑" panose="020B0503020204020204" pitchFamily="34" charset="-122"/>
            </a:endParaRPr>
          </a:p>
        </p:txBody>
      </p:sp>
      <p:sp>
        <p:nvSpPr>
          <p:cNvPr id="6" name="文本占位符 5">
            <a:extLst>
              <a:ext uri="{FF2B5EF4-FFF2-40B4-BE49-F238E27FC236}">
                <a16:creationId xmlns:a16="http://schemas.microsoft.com/office/drawing/2014/main" id="{02BB6A96-C83A-4643-AF46-2B06C968EE10}"/>
              </a:ext>
            </a:extLst>
          </p:cNvPr>
          <p:cNvSpPr>
            <a:spLocks noGrp="1"/>
          </p:cNvSpPr>
          <p:nvPr>
            <p:ph type="body" sz="quarter" idx="14"/>
          </p:nvPr>
        </p:nvSpPr>
        <p:spPr>
          <a:xfrm>
            <a:off x="8078959" y="4269511"/>
            <a:ext cx="2329673" cy="523220"/>
          </a:xfrm>
        </p:spPr>
        <p:txBody>
          <a:bodyPr/>
          <a:lstStyle/>
          <a:p>
            <a:r>
              <a:rPr lang="zh-CN" altLang="en-US" dirty="0">
                <a:solidFill>
                  <a:schemeClr val="tx2"/>
                </a:solidFill>
                <a:latin typeface="微软雅黑" panose="020B0503020204020204" pitchFamily="34" charset="-122"/>
                <a:ea typeface="微软雅黑" panose="020B0503020204020204" pitchFamily="34" charset="-122"/>
              </a:rPr>
              <a:t>总结</a:t>
            </a:r>
            <a:endParaRPr lang="en-US" altLang="zh-CN" dirty="0">
              <a:solidFill>
                <a:schemeClr val="tx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489979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86EC2E2-E183-43D8-8435-55D962DB594F}"/>
              </a:ext>
            </a:extLst>
          </p:cNvPr>
          <p:cNvSpPr>
            <a:spLocks noGrp="1"/>
          </p:cNvSpPr>
          <p:nvPr>
            <p:ph type="body" sz="quarter" idx="10"/>
          </p:nvPr>
        </p:nvSpPr>
        <p:spPr/>
        <p:txBody>
          <a:bodyPr/>
          <a:lstStyle/>
          <a:p>
            <a:r>
              <a:rPr lang="zh-CN" altLang="en-US" dirty="0"/>
              <a:t>安装使用</a:t>
            </a:r>
          </a:p>
        </p:txBody>
      </p:sp>
      <p:sp>
        <p:nvSpPr>
          <p:cNvPr id="3" name="文本框 2">
            <a:extLst>
              <a:ext uri="{FF2B5EF4-FFF2-40B4-BE49-F238E27FC236}">
                <a16:creationId xmlns:a16="http://schemas.microsoft.com/office/drawing/2014/main" id="{08735ED4-C001-4D9B-A46E-3867D580DC4C}"/>
              </a:ext>
            </a:extLst>
          </p:cNvPr>
          <p:cNvSpPr txBox="1"/>
          <p:nvPr/>
        </p:nvSpPr>
        <p:spPr>
          <a:xfrm>
            <a:off x="996038" y="2751417"/>
            <a:ext cx="4135378" cy="1661609"/>
          </a:xfrm>
          <a:prstGeom prst="rect">
            <a:avLst/>
          </a:prstGeom>
          <a:noFill/>
        </p:spPr>
        <p:txBody>
          <a:bodyPr wrap="square" rtlCol="0">
            <a:spAutoFit/>
          </a:bodyPr>
          <a:lstStyle/>
          <a:p>
            <a:pPr>
              <a:lnSpc>
                <a:spcPct val="130000"/>
              </a:lnSpc>
            </a:pPr>
            <a:r>
              <a:rPr lang="en-US" altLang="zh-CN" sz="1600" dirty="0">
                <a:solidFill>
                  <a:schemeClr val="tx2"/>
                </a:solidFill>
                <a:latin typeface="微软雅黑" panose="020B0503020204020204" pitchFamily="34" charset="-122"/>
                <a:ea typeface="微软雅黑" panose="020B0503020204020204" pitchFamily="34" charset="-122"/>
              </a:rPr>
              <a:t>1</a:t>
            </a:r>
            <a:r>
              <a:rPr lang="zh-CN" altLang="en-US" sz="1600" dirty="0">
                <a:solidFill>
                  <a:schemeClr val="tx2"/>
                </a:solidFill>
                <a:latin typeface="微软雅黑" panose="020B0503020204020204" pitchFamily="34" charset="-122"/>
                <a:ea typeface="微软雅黑" panose="020B0503020204020204" pitchFamily="34" charset="-122"/>
              </a:rPr>
              <a:t>、基于</a:t>
            </a:r>
            <a:r>
              <a:rPr lang="en-US" altLang="zh-CN" sz="1600" dirty="0">
                <a:solidFill>
                  <a:schemeClr val="tx2"/>
                </a:solidFill>
                <a:latin typeface="微软雅黑" panose="020B0503020204020204" pitchFamily="34" charset="-122"/>
                <a:ea typeface="微软雅黑" panose="020B0503020204020204" pitchFamily="34" charset="-122"/>
              </a:rPr>
              <a:t>node.js</a:t>
            </a:r>
            <a:r>
              <a:rPr lang="zh-CN" altLang="en-US" sz="1600" dirty="0">
                <a:solidFill>
                  <a:schemeClr val="tx2"/>
                </a:solidFill>
                <a:latin typeface="微软雅黑" panose="020B0503020204020204" pitchFamily="34" charset="-122"/>
                <a:ea typeface="微软雅黑" panose="020B0503020204020204" pitchFamily="34" charset="-122"/>
              </a:rPr>
              <a:t>，确保更新</a:t>
            </a:r>
            <a:endParaRPr lang="en-US" altLang="zh-CN" sz="1600" dirty="0">
              <a:solidFill>
                <a:schemeClr val="tx2"/>
              </a:solidFill>
              <a:latin typeface="微软雅黑" panose="020B0503020204020204" pitchFamily="34" charset="-122"/>
              <a:ea typeface="微软雅黑" panose="020B0503020204020204" pitchFamily="34" charset="-122"/>
            </a:endParaRPr>
          </a:p>
          <a:p>
            <a:pPr>
              <a:lnSpc>
                <a:spcPct val="130000"/>
              </a:lnSpc>
            </a:pPr>
            <a:endParaRPr lang="en-US" altLang="zh-CN" sz="16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600" dirty="0">
                <a:solidFill>
                  <a:schemeClr val="tx2"/>
                </a:solidFill>
                <a:latin typeface="微软雅黑" panose="020B0503020204020204" pitchFamily="34" charset="-122"/>
                <a:ea typeface="微软雅黑" panose="020B0503020204020204" pitchFamily="34" charset="-122"/>
              </a:rPr>
              <a:t>2</a:t>
            </a:r>
            <a:r>
              <a:rPr lang="zh-CN" altLang="en-US" sz="1600" dirty="0">
                <a:solidFill>
                  <a:schemeClr val="tx2"/>
                </a:solidFill>
                <a:latin typeface="微软雅黑" panose="020B0503020204020204" pitchFamily="34" charset="-122"/>
                <a:ea typeface="微软雅黑" panose="020B0503020204020204" pitchFamily="34" charset="-122"/>
              </a:rPr>
              <a:t>、运行</a:t>
            </a:r>
            <a:r>
              <a:rPr lang="en-US" altLang="zh-CN" sz="1600" dirty="0" err="1">
                <a:solidFill>
                  <a:schemeClr val="tx2"/>
                </a:solidFill>
                <a:latin typeface="微软雅黑" panose="020B0503020204020204" pitchFamily="34" charset="-122"/>
                <a:ea typeface="微软雅黑" panose="020B0503020204020204" pitchFamily="34" charset="-122"/>
              </a:rPr>
              <a:t>npm</a:t>
            </a:r>
            <a:r>
              <a:rPr lang="en-US" altLang="zh-CN" sz="1600" dirty="0">
                <a:solidFill>
                  <a:schemeClr val="tx2"/>
                </a:solidFill>
                <a:latin typeface="微软雅黑" panose="020B0503020204020204" pitchFamily="34" charset="-122"/>
                <a:ea typeface="微软雅黑" panose="020B0503020204020204" pitchFamily="34" charset="-122"/>
              </a:rPr>
              <a:t> install –g @</a:t>
            </a:r>
            <a:r>
              <a:rPr lang="en-US" altLang="zh-CN" sz="1600" dirty="0" err="1">
                <a:solidFill>
                  <a:schemeClr val="tx2"/>
                </a:solidFill>
                <a:latin typeface="微软雅黑" panose="020B0503020204020204" pitchFamily="34" charset="-122"/>
                <a:ea typeface="微软雅黑" panose="020B0503020204020204" pitchFamily="34" charset="-122"/>
              </a:rPr>
              <a:t>tarojs</a:t>
            </a:r>
            <a:r>
              <a:rPr lang="en-US" altLang="zh-CN" sz="1600" dirty="0">
                <a:solidFill>
                  <a:schemeClr val="tx2"/>
                </a:solidFill>
                <a:latin typeface="微软雅黑" panose="020B0503020204020204" pitchFamily="34" charset="-122"/>
                <a:ea typeface="微软雅黑" panose="020B0503020204020204" pitchFamily="34" charset="-122"/>
              </a:rPr>
              <a:t>/cli</a:t>
            </a:r>
          </a:p>
          <a:p>
            <a:pPr>
              <a:lnSpc>
                <a:spcPct val="130000"/>
              </a:lnSpc>
            </a:pPr>
            <a:endParaRPr lang="en-US" altLang="zh-CN" sz="16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600" dirty="0">
                <a:solidFill>
                  <a:schemeClr val="tx2"/>
                </a:solidFill>
                <a:latin typeface="微软雅黑" panose="020B0503020204020204" pitchFamily="34" charset="-122"/>
                <a:ea typeface="微软雅黑" panose="020B0503020204020204" pitchFamily="34" charset="-122"/>
              </a:rPr>
              <a:t>3</a:t>
            </a:r>
            <a:r>
              <a:rPr lang="zh-CN" altLang="en-US" sz="1600" dirty="0">
                <a:solidFill>
                  <a:schemeClr val="tx2"/>
                </a:solidFill>
                <a:latin typeface="微软雅黑" panose="020B0503020204020204" pitchFamily="34" charset="-122"/>
                <a:ea typeface="微软雅黑" panose="020B0503020204020204" pitchFamily="34" charset="-122"/>
              </a:rPr>
              <a:t>、运行</a:t>
            </a:r>
            <a:r>
              <a:rPr lang="en-US" altLang="zh-CN" sz="1600" dirty="0">
                <a:solidFill>
                  <a:schemeClr val="tx2"/>
                </a:solidFill>
                <a:latin typeface="微软雅黑" panose="020B0503020204020204" pitchFamily="34" charset="-122"/>
                <a:ea typeface="微软雅黑" panose="020B0503020204020204" pitchFamily="34" charset="-122"/>
              </a:rPr>
              <a:t>taro </a:t>
            </a:r>
            <a:r>
              <a:rPr lang="en-US" altLang="zh-CN" sz="1600" dirty="0" err="1">
                <a:solidFill>
                  <a:schemeClr val="tx2"/>
                </a:solidFill>
                <a:latin typeface="微软雅黑" panose="020B0503020204020204" pitchFamily="34" charset="-122"/>
                <a:ea typeface="微软雅黑" panose="020B0503020204020204" pitchFamily="34" charset="-122"/>
              </a:rPr>
              <a:t>init</a:t>
            </a:r>
            <a:r>
              <a:rPr lang="zh-CN" altLang="en-US" sz="1600" dirty="0">
                <a:solidFill>
                  <a:schemeClr val="tx2"/>
                </a:solidFill>
                <a:latin typeface="微软雅黑" panose="020B0503020204020204" pitchFamily="34" charset="-122"/>
                <a:ea typeface="微软雅黑" panose="020B0503020204020204" pitchFamily="34" charset="-122"/>
              </a:rPr>
              <a:t>初始化项目，选择配置即可</a:t>
            </a:r>
            <a:endParaRPr lang="en-US" altLang="zh-CN" sz="1600" dirty="0">
              <a:solidFill>
                <a:schemeClr val="tx2"/>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0F62C14D-B3C5-4A87-BD39-BE82B2F3C7C1}"/>
              </a:ext>
            </a:extLst>
          </p:cNvPr>
          <p:cNvPicPr>
            <a:picLocks noChangeAspect="1"/>
          </p:cNvPicPr>
          <p:nvPr/>
        </p:nvPicPr>
        <p:blipFill>
          <a:blip r:embed="rId3"/>
          <a:stretch>
            <a:fillRect/>
          </a:stretch>
        </p:blipFill>
        <p:spPr>
          <a:xfrm>
            <a:off x="6096000" y="1229745"/>
            <a:ext cx="5682685" cy="4704955"/>
          </a:xfrm>
          <a:prstGeom prst="rect">
            <a:avLst/>
          </a:prstGeom>
        </p:spPr>
      </p:pic>
    </p:spTree>
    <p:extLst>
      <p:ext uri="{BB962C8B-B14F-4D97-AF65-F5344CB8AC3E}">
        <p14:creationId xmlns:p14="http://schemas.microsoft.com/office/powerpoint/2010/main" val="8358823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E93BB6F-38E5-4ECE-B7C2-0A571B5194C1}"/>
              </a:ext>
            </a:extLst>
          </p:cNvPr>
          <p:cNvPicPr>
            <a:picLocks noChangeAspect="1"/>
          </p:cNvPicPr>
          <p:nvPr/>
        </p:nvPicPr>
        <p:blipFill>
          <a:blip r:embed="rId3"/>
          <a:stretch>
            <a:fillRect/>
          </a:stretch>
        </p:blipFill>
        <p:spPr>
          <a:xfrm>
            <a:off x="662707" y="266625"/>
            <a:ext cx="4091669" cy="6324749"/>
          </a:xfrm>
          <a:prstGeom prst="rect">
            <a:avLst/>
          </a:prstGeom>
        </p:spPr>
      </p:pic>
      <p:grpSp>
        <p:nvGrpSpPr>
          <p:cNvPr id="4" name="组合 3">
            <a:extLst>
              <a:ext uri="{FF2B5EF4-FFF2-40B4-BE49-F238E27FC236}">
                <a16:creationId xmlns:a16="http://schemas.microsoft.com/office/drawing/2014/main" id="{A8E6C1ED-BA6E-4243-B1A9-F051DC4FE894}"/>
              </a:ext>
            </a:extLst>
          </p:cNvPr>
          <p:cNvGrpSpPr/>
          <p:nvPr/>
        </p:nvGrpSpPr>
        <p:grpSpPr>
          <a:xfrm>
            <a:off x="6096000" y="892909"/>
            <a:ext cx="3078637" cy="1074732"/>
            <a:chOff x="8481991" y="2207914"/>
            <a:chExt cx="3078637" cy="1074732"/>
          </a:xfrm>
        </p:grpSpPr>
        <p:sp>
          <p:nvSpPr>
            <p:cNvPr id="5" name="文本框 4">
              <a:extLst>
                <a:ext uri="{FF2B5EF4-FFF2-40B4-BE49-F238E27FC236}">
                  <a16:creationId xmlns:a16="http://schemas.microsoft.com/office/drawing/2014/main" id="{B0860053-6344-4590-B65D-91328EBAE701}"/>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Page</a:t>
              </a:r>
            </a:p>
          </p:txBody>
        </p:sp>
        <p:sp>
          <p:nvSpPr>
            <p:cNvPr id="6" name="文本框 5">
              <a:extLst>
                <a:ext uri="{FF2B5EF4-FFF2-40B4-BE49-F238E27FC236}">
                  <a16:creationId xmlns:a16="http://schemas.microsoft.com/office/drawing/2014/main" id="{1F61CA3E-1805-453D-A8C8-BCF5B1ED5E6A}"/>
                </a:ext>
              </a:extLst>
            </p:cNvPr>
            <p:cNvSpPr txBox="1"/>
            <p:nvPr/>
          </p:nvSpPr>
          <p:spPr>
            <a:xfrm>
              <a:off x="8520792" y="2657475"/>
              <a:ext cx="3039836" cy="625171"/>
            </a:xfrm>
            <a:prstGeom prst="rect">
              <a:avLst/>
            </a:prstGeom>
            <a:noFill/>
          </p:spPr>
          <p:txBody>
            <a:bodyPr wrap="square" rtlCol="0">
              <a:spAutoFit/>
            </a:bodyPr>
            <a:lstStyle/>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a:t>
              </a:r>
              <a:r>
                <a:rPr lang="en-US" altLang="zh-CN" sz="1400" dirty="0" err="1">
                  <a:solidFill>
                    <a:schemeClr val="tx2"/>
                  </a:solidFill>
                  <a:latin typeface="微软雅黑" panose="020B0503020204020204" pitchFamily="34" charset="-122"/>
                  <a:ea typeface="微软雅黑" panose="020B0503020204020204" pitchFamily="34" charset="-122"/>
                </a:rPr>
                <a:t>jsx</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代码逻辑文件</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.less	</a:t>
              </a:r>
              <a:r>
                <a:rPr lang="zh-CN" altLang="en-US" sz="1400" dirty="0">
                  <a:solidFill>
                    <a:schemeClr val="tx2"/>
                  </a:solidFill>
                  <a:latin typeface="微软雅黑" panose="020B0503020204020204" pitchFamily="34" charset="-122"/>
                  <a:ea typeface="微软雅黑" panose="020B0503020204020204" pitchFamily="34" charset="-122"/>
                </a:rPr>
                <a:t>页面渲染文件</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7" name="矩形: 圆角 6">
              <a:extLst>
                <a:ext uri="{FF2B5EF4-FFF2-40B4-BE49-F238E27FC236}">
                  <a16:creationId xmlns:a16="http://schemas.microsoft.com/office/drawing/2014/main" id="{84A0F6DB-AEDC-4B41-B46E-5B4C6D6C93E2}"/>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grpSp>
        <p:nvGrpSpPr>
          <p:cNvPr id="8" name="组合 7">
            <a:extLst>
              <a:ext uri="{FF2B5EF4-FFF2-40B4-BE49-F238E27FC236}">
                <a16:creationId xmlns:a16="http://schemas.microsoft.com/office/drawing/2014/main" id="{A6F8130E-21AF-478A-AEE6-D1C94792A9FF}"/>
              </a:ext>
            </a:extLst>
          </p:cNvPr>
          <p:cNvGrpSpPr/>
          <p:nvPr/>
        </p:nvGrpSpPr>
        <p:grpSpPr>
          <a:xfrm>
            <a:off x="6229750" y="2527880"/>
            <a:ext cx="3078637" cy="1354809"/>
            <a:chOff x="8481991" y="2207914"/>
            <a:chExt cx="3078637" cy="1354809"/>
          </a:xfrm>
        </p:grpSpPr>
        <p:sp>
          <p:nvSpPr>
            <p:cNvPr id="9" name="文本框 8">
              <a:extLst>
                <a:ext uri="{FF2B5EF4-FFF2-40B4-BE49-F238E27FC236}">
                  <a16:creationId xmlns:a16="http://schemas.microsoft.com/office/drawing/2014/main" id="{4CFF42C9-1DDA-4F01-824E-4B330F9CAF24}"/>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Config</a:t>
              </a:r>
            </a:p>
          </p:txBody>
        </p:sp>
        <p:sp>
          <p:nvSpPr>
            <p:cNvPr id="10" name="文本框 9">
              <a:extLst>
                <a:ext uri="{FF2B5EF4-FFF2-40B4-BE49-F238E27FC236}">
                  <a16:creationId xmlns:a16="http://schemas.microsoft.com/office/drawing/2014/main" id="{60038D3A-F320-4570-89F3-4189AA52ED7B}"/>
                </a:ext>
              </a:extLst>
            </p:cNvPr>
            <p:cNvSpPr txBox="1"/>
            <p:nvPr/>
          </p:nvSpPr>
          <p:spPr>
            <a:xfrm>
              <a:off x="8520792" y="2657475"/>
              <a:ext cx="3039836" cy="905248"/>
            </a:xfrm>
            <a:prstGeom prst="rect">
              <a:avLst/>
            </a:prstGeom>
            <a:noFill/>
          </p:spPr>
          <p:txBody>
            <a:bodyPr wrap="square" rtlCol="0">
              <a:spAutoFit/>
            </a:bodyPr>
            <a:lstStyle/>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dev.js	</a:t>
              </a:r>
              <a:r>
                <a:rPr lang="zh-CN" altLang="en-US" sz="1400" dirty="0">
                  <a:solidFill>
                    <a:schemeClr val="tx2"/>
                  </a:solidFill>
                  <a:latin typeface="微软雅黑" panose="020B0503020204020204" pitchFamily="34" charset="-122"/>
                  <a:ea typeface="微软雅黑" panose="020B0503020204020204" pitchFamily="34" charset="-122"/>
                </a:rPr>
                <a:t>开发环境配置</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index.js	</a:t>
              </a:r>
              <a:r>
                <a:rPr lang="zh-CN" altLang="en-US" sz="1400" dirty="0">
                  <a:solidFill>
                    <a:schemeClr val="tx2"/>
                  </a:solidFill>
                  <a:latin typeface="微软雅黑" panose="020B0503020204020204" pitchFamily="34" charset="-122"/>
                  <a:ea typeface="微软雅黑" panose="020B0503020204020204" pitchFamily="34" charset="-122"/>
                </a:rPr>
                <a:t>默认配置</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prod.js	</a:t>
              </a:r>
              <a:r>
                <a:rPr lang="zh-CN" altLang="en-US" sz="1400" dirty="0">
                  <a:solidFill>
                    <a:schemeClr val="tx2"/>
                  </a:solidFill>
                  <a:latin typeface="微软雅黑" panose="020B0503020204020204" pitchFamily="34" charset="-122"/>
                  <a:ea typeface="微软雅黑" panose="020B0503020204020204" pitchFamily="34" charset="-122"/>
                </a:rPr>
                <a:t>生产环境配置</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11" name="矩形: 圆角 10">
              <a:extLst>
                <a:ext uri="{FF2B5EF4-FFF2-40B4-BE49-F238E27FC236}">
                  <a16:creationId xmlns:a16="http://schemas.microsoft.com/office/drawing/2014/main" id="{EBECDD29-377C-406B-963B-D5A51494CFA3}"/>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grpSp>
        <p:nvGrpSpPr>
          <p:cNvPr id="16" name="组合 15">
            <a:extLst>
              <a:ext uri="{FF2B5EF4-FFF2-40B4-BE49-F238E27FC236}">
                <a16:creationId xmlns:a16="http://schemas.microsoft.com/office/drawing/2014/main" id="{6A6968CD-063B-49FC-93AD-769AFA7F6128}"/>
              </a:ext>
            </a:extLst>
          </p:cNvPr>
          <p:cNvGrpSpPr/>
          <p:nvPr/>
        </p:nvGrpSpPr>
        <p:grpSpPr>
          <a:xfrm>
            <a:off x="6229750" y="4441054"/>
            <a:ext cx="3712233" cy="1634885"/>
            <a:chOff x="8481991" y="2207914"/>
            <a:chExt cx="3712233" cy="1634885"/>
          </a:xfrm>
        </p:grpSpPr>
        <p:sp>
          <p:nvSpPr>
            <p:cNvPr id="17" name="文本框 16">
              <a:extLst>
                <a:ext uri="{FF2B5EF4-FFF2-40B4-BE49-F238E27FC236}">
                  <a16:creationId xmlns:a16="http://schemas.microsoft.com/office/drawing/2014/main" id="{DF7008CA-1392-4FF5-9CF2-DCE0DD297B83}"/>
                </a:ext>
              </a:extLst>
            </p:cNvPr>
            <p:cNvSpPr txBox="1"/>
            <p:nvPr/>
          </p:nvSpPr>
          <p:spPr>
            <a:xfrm>
              <a:off x="8481991" y="2207914"/>
              <a:ext cx="2106815" cy="400110"/>
            </a:xfrm>
            <a:prstGeom prst="rect">
              <a:avLst/>
            </a:prstGeom>
            <a:noFill/>
          </p:spPr>
          <p:txBody>
            <a:bodyPr wrap="square" rtlCol="0">
              <a:spAutoFit/>
            </a:bodyPr>
            <a:lstStyle/>
            <a:p>
              <a:r>
                <a:rPr lang="zh-CN" altLang="en-US" sz="2000" dirty="0">
                  <a:solidFill>
                    <a:schemeClr val="tx2"/>
                  </a:solidFill>
                  <a:latin typeface="微软雅黑" panose="020B0503020204020204" pitchFamily="34" charset="-122"/>
                  <a:ea typeface="微软雅黑" panose="020B0503020204020204" pitchFamily="34" charset="-122"/>
                </a:rPr>
                <a:t>全局文件</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85ADE370-4B1E-48F0-BC34-5F3ABB9A81DD}"/>
                </a:ext>
              </a:extLst>
            </p:cNvPr>
            <p:cNvSpPr txBox="1"/>
            <p:nvPr/>
          </p:nvSpPr>
          <p:spPr>
            <a:xfrm>
              <a:off x="8520791" y="2657475"/>
              <a:ext cx="3673433" cy="1185324"/>
            </a:xfrm>
            <a:prstGeom prst="rect">
              <a:avLst/>
            </a:prstGeom>
            <a:noFill/>
          </p:spPr>
          <p:txBody>
            <a:bodyPr wrap="square" rtlCol="0">
              <a:spAutoFit/>
            </a:bodyPr>
            <a:lstStyle/>
            <a:p>
              <a:pPr>
                <a:lnSpc>
                  <a:spcPct val="130000"/>
                </a:lnSpc>
              </a:pPr>
              <a:r>
                <a:rPr lang="en-US" altLang="zh-CN" sz="1400" dirty="0" err="1">
                  <a:solidFill>
                    <a:schemeClr val="tx2"/>
                  </a:solidFill>
                  <a:latin typeface="微软雅黑" panose="020B0503020204020204" pitchFamily="34" charset="-122"/>
                  <a:ea typeface="微软雅黑" panose="020B0503020204020204" pitchFamily="34" charset="-122"/>
                </a:rPr>
                <a:t>app.jsx</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代码逻辑文件</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err="1">
                  <a:solidFill>
                    <a:schemeClr val="tx2"/>
                  </a:solidFill>
                  <a:latin typeface="微软雅黑" panose="020B0503020204020204" pitchFamily="34" charset="-122"/>
                  <a:ea typeface="微软雅黑" panose="020B0503020204020204" pitchFamily="34" charset="-122"/>
                </a:rPr>
                <a:t>app.wxss</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页面渲染文件</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a:solidFill>
                    <a:schemeClr val="tx2"/>
                  </a:solidFill>
                  <a:latin typeface="微软雅黑" panose="020B0503020204020204" pitchFamily="34" charset="-122"/>
                  <a:ea typeface="微软雅黑" panose="020B0503020204020204" pitchFamily="34" charset="-122"/>
                </a:rPr>
                <a:t>Index.html	</a:t>
              </a:r>
              <a:r>
                <a:rPr lang="zh-CN" altLang="en-US" sz="1400" dirty="0">
                  <a:solidFill>
                    <a:schemeClr val="tx2"/>
                  </a:solidFill>
                  <a:latin typeface="微软雅黑" panose="020B0503020204020204" pitchFamily="34" charset="-122"/>
                  <a:ea typeface="微软雅黑" panose="020B0503020204020204" pitchFamily="34" charset="-122"/>
                </a:rPr>
                <a:t>根静态页面</a:t>
              </a:r>
              <a:endParaRPr lang="en-US" altLang="zh-CN" sz="1400" dirty="0">
                <a:solidFill>
                  <a:schemeClr val="tx2"/>
                </a:solidFill>
                <a:latin typeface="微软雅黑" panose="020B0503020204020204" pitchFamily="34" charset="-122"/>
                <a:ea typeface="微软雅黑" panose="020B0503020204020204" pitchFamily="34" charset="-122"/>
              </a:endParaRPr>
            </a:p>
            <a:p>
              <a:pPr>
                <a:lnSpc>
                  <a:spcPct val="130000"/>
                </a:lnSpc>
              </a:pPr>
              <a:r>
                <a:rPr lang="en-US" altLang="zh-CN" sz="1400" dirty="0" err="1">
                  <a:solidFill>
                    <a:schemeClr val="tx2"/>
                  </a:solidFill>
                  <a:latin typeface="微软雅黑" panose="020B0503020204020204" pitchFamily="34" charset="-122"/>
                  <a:ea typeface="微软雅黑" panose="020B0503020204020204" pitchFamily="34" charset="-122"/>
                </a:rPr>
                <a:t>project.config.json</a:t>
              </a:r>
              <a:r>
                <a:rPr lang="en-US" altLang="zh-CN" sz="1400" dirty="0">
                  <a:solidFill>
                    <a:schemeClr val="tx2"/>
                  </a:solidFill>
                  <a:latin typeface="微软雅黑" panose="020B0503020204020204" pitchFamily="34" charset="-122"/>
                  <a:ea typeface="微软雅黑" panose="020B0503020204020204" pitchFamily="34" charset="-122"/>
                </a:rPr>
                <a:t>	</a:t>
              </a:r>
              <a:r>
                <a:rPr lang="zh-CN" altLang="en-US" sz="1400" dirty="0">
                  <a:solidFill>
                    <a:schemeClr val="tx2"/>
                  </a:solidFill>
                  <a:latin typeface="微软雅黑" panose="020B0503020204020204" pitchFamily="34" charset="-122"/>
                  <a:ea typeface="微软雅黑" panose="020B0503020204020204" pitchFamily="34" charset="-122"/>
                </a:rPr>
                <a:t>小程序项目配置文件</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19" name="矩形: 圆角 18">
              <a:extLst>
                <a:ext uri="{FF2B5EF4-FFF2-40B4-BE49-F238E27FC236}">
                  <a16:creationId xmlns:a16="http://schemas.microsoft.com/office/drawing/2014/main" id="{2CA68BB1-CE1E-46D7-BA84-F91268A40A73}"/>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986889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485ACD4-1D76-44E2-886D-2D53F9586E49}"/>
              </a:ext>
            </a:extLst>
          </p:cNvPr>
          <p:cNvPicPr>
            <a:picLocks noChangeAspect="1"/>
          </p:cNvPicPr>
          <p:nvPr/>
        </p:nvPicPr>
        <p:blipFill>
          <a:blip r:embed="rId3"/>
          <a:stretch>
            <a:fillRect/>
          </a:stretch>
        </p:blipFill>
        <p:spPr>
          <a:xfrm>
            <a:off x="560656" y="292006"/>
            <a:ext cx="5422894" cy="627398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grpSp>
        <p:nvGrpSpPr>
          <p:cNvPr id="3" name="组合 2">
            <a:extLst>
              <a:ext uri="{FF2B5EF4-FFF2-40B4-BE49-F238E27FC236}">
                <a16:creationId xmlns:a16="http://schemas.microsoft.com/office/drawing/2014/main" id="{548F5C86-C2D2-4D68-85BF-93875ED0E416}"/>
              </a:ext>
            </a:extLst>
          </p:cNvPr>
          <p:cNvGrpSpPr/>
          <p:nvPr/>
        </p:nvGrpSpPr>
        <p:grpSpPr>
          <a:xfrm>
            <a:off x="7101265" y="2329719"/>
            <a:ext cx="3945147" cy="2198559"/>
            <a:chOff x="8481991" y="2207914"/>
            <a:chExt cx="3039836" cy="2198559"/>
          </a:xfrm>
        </p:grpSpPr>
        <p:sp>
          <p:nvSpPr>
            <p:cNvPr id="4" name="文本框 3">
              <a:extLst>
                <a:ext uri="{FF2B5EF4-FFF2-40B4-BE49-F238E27FC236}">
                  <a16:creationId xmlns:a16="http://schemas.microsoft.com/office/drawing/2014/main" id="{7C95FE5E-B39A-476F-91B0-11855F050715}"/>
                </a:ext>
              </a:extLst>
            </p:cNvPr>
            <p:cNvSpPr txBox="1"/>
            <p:nvPr/>
          </p:nvSpPr>
          <p:spPr>
            <a:xfrm>
              <a:off x="8481991" y="2207914"/>
              <a:ext cx="2106815" cy="400110"/>
            </a:xfrm>
            <a:prstGeom prst="rect">
              <a:avLst/>
            </a:prstGeom>
            <a:noFill/>
          </p:spPr>
          <p:txBody>
            <a:bodyPr wrap="square" rtlCol="0">
              <a:spAutoFit/>
            </a:bodyPr>
            <a:lstStyle/>
            <a:p>
              <a:r>
                <a:rPr lang="en-US" altLang="zh-CN" sz="2000" dirty="0" err="1">
                  <a:solidFill>
                    <a:schemeClr val="tx2"/>
                  </a:solidFill>
                  <a:latin typeface="微软雅黑" panose="020B0503020204020204" pitchFamily="34" charset="-122"/>
                  <a:ea typeface="微软雅黑" panose="020B0503020204020204" pitchFamily="34" charset="-122"/>
                </a:rPr>
                <a:t>Page.jsx</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4B1767A9-A43A-4FA4-8EA8-5BFCEEEF71FB}"/>
                </a:ext>
              </a:extLst>
            </p:cNvPr>
            <p:cNvSpPr txBox="1"/>
            <p:nvPr/>
          </p:nvSpPr>
          <p:spPr>
            <a:xfrm>
              <a:off x="8481991" y="2655609"/>
              <a:ext cx="3039836" cy="175086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zh-CN" altLang="en-US" sz="1400" dirty="0">
                  <a:solidFill>
                    <a:schemeClr val="tx2"/>
                  </a:solidFill>
                  <a:latin typeface="微软雅黑" panose="020B0503020204020204" pitchFamily="34" charset="-122"/>
                  <a:ea typeface="微软雅黑" panose="020B0503020204020204" pitchFamily="34" charset="-122"/>
                </a:rPr>
                <a:t>类</a:t>
              </a:r>
              <a:r>
                <a:rPr lang="en-US" altLang="zh-CN" sz="1400" dirty="0">
                  <a:solidFill>
                    <a:schemeClr val="tx2"/>
                  </a:solidFill>
                  <a:latin typeface="微软雅黑" panose="020B0503020204020204" pitchFamily="34" charset="-122"/>
                  <a:ea typeface="微软雅黑" panose="020B0503020204020204" pitchFamily="34" charset="-122"/>
                </a:rPr>
                <a:t>react</a:t>
              </a:r>
              <a:r>
                <a:rPr lang="zh-CN" altLang="en-US" sz="1400" dirty="0">
                  <a:solidFill>
                    <a:schemeClr val="tx2"/>
                  </a:solidFill>
                  <a:latin typeface="微软雅黑" panose="020B0503020204020204" pitchFamily="34" charset="-122"/>
                  <a:ea typeface="微软雅黑" panose="020B0503020204020204" pitchFamily="34" charset="-122"/>
                </a:rPr>
                <a:t>组件化编程，继承了所有</a:t>
              </a:r>
              <a:r>
                <a:rPr lang="en-US" altLang="zh-CN" sz="1400" dirty="0">
                  <a:solidFill>
                    <a:schemeClr val="tx2"/>
                  </a:solidFill>
                  <a:latin typeface="微软雅黑" panose="020B0503020204020204" pitchFamily="34" charset="-122"/>
                  <a:ea typeface="微软雅黑" panose="020B0503020204020204" pitchFamily="34" charset="-122"/>
                </a:rPr>
                <a:t>react</a:t>
              </a:r>
              <a:r>
                <a:rPr lang="zh-CN" altLang="en-US" sz="1400" dirty="0">
                  <a:solidFill>
                    <a:schemeClr val="tx2"/>
                  </a:solidFill>
                  <a:latin typeface="微软雅黑" panose="020B0503020204020204" pitchFamily="34" charset="-122"/>
                  <a:ea typeface="微软雅黑" panose="020B0503020204020204" pitchFamily="34" charset="-122"/>
                </a:rPr>
                <a:t>的生命周期函数</a:t>
              </a:r>
              <a:endParaRPr lang="en-US" altLang="zh-CN" sz="1400" dirty="0">
                <a:solidFill>
                  <a:schemeClr val="tx2"/>
                </a:solidFill>
                <a:latin typeface="微软雅黑" panose="020B0503020204020204" pitchFamily="34" charset="-122"/>
                <a:ea typeface="微软雅黑" panose="020B0503020204020204" pitchFamily="34" charset="-122"/>
              </a:endParaRPr>
            </a:p>
            <a:p>
              <a:pPr marL="285750" indent="-285750">
                <a:lnSpc>
                  <a:spcPct val="200000"/>
                </a:lnSpc>
                <a:buFont typeface="Arial" panose="020B0604020202020204" pitchFamily="34" charset="0"/>
                <a:buChar char="•"/>
              </a:pPr>
              <a:r>
                <a:rPr lang="zh-CN" altLang="en-US" sz="1400" dirty="0">
                  <a:solidFill>
                    <a:schemeClr val="tx2"/>
                  </a:solidFill>
                  <a:latin typeface="微软雅黑" panose="020B0503020204020204" pitchFamily="34" charset="-122"/>
                  <a:ea typeface="微软雅黑" panose="020B0503020204020204" pitchFamily="34" charset="-122"/>
                </a:rPr>
                <a:t>页面内</a:t>
              </a:r>
              <a:r>
                <a:rPr lang="en-US" altLang="zh-CN" sz="1400" dirty="0">
                  <a:solidFill>
                    <a:schemeClr val="tx2"/>
                  </a:solidFill>
                  <a:latin typeface="微软雅黑" panose="020B0503020204020204" pitchFamily="34" charset="-122"/>
                  <a:ea typeface="微软雅黑" panose="020B0503020204020204" pitchFamily="34" charset="-122"/>
                </a:rPr>
                <a:t>config</a:t>
              </a:r>
              <a:r>
                <a:rPr lang="zh-CN" altLang="en-US" sz="1400" dirty="0">
                  <a:solidFill>
                    <a:schemeClr val="tx2"/>
                  </a:solidFill>
                  <a:latin typeface="微软雅黑" panose="020B0503020204020204" pitchFamily="34" charset="-122"/>
                  <a:ea typeface="微软雅黑" panose="020B0503020204020204" pitchFamily="34" charset="-122"/>
                </a:rPr>
                <a:t>页面配置</a:t>
              </a:r>
              <a:endParaRPr lang="en-US" altLang="zh-CN" sz="1400" dirty="0">
                <a:solidFill>
                  <a:schemeClr val="tx2"/>
                </a:solidFill>
                <a:latin typeface="微软雅黑" panose="020B0503020204020204" pitchFamily="34" charset="-122"/>
                <a:ea typeface="微软雅黑" panose="020B0503020204020204" pitchFamily="34" charset="-122"/>
              </a:endParaRPr>
            </a:p>
            <a:p>
              <a:pPr marL="285750" indent="-285750">
                <a:lnSpc>
                  <a:spcPct val="200000"/>
                </a:lnSpc>
                <a:buFont typeface="Arial" panose="020B0604020202020204" pitchFamily="34" charset="0"/>
                <a:buChar char="•"/>
              </a:pPr>
              <a:r>
                <a:rPr lang="en-US" altLang="zh-CN" sz="1400" dirty="0" err="1">
                  <a:solidFill>
                    <a:schemeClr val="tx2"/>
                  </a:solidFill>
                  <a:latin typeface="微软雅黑" panose="020B0503020204020204" pitchFamily="34" charset="-122"/>
                  <a:ea typeface="微软雅黑" panose="020B0503020204020204" pitchFamily="34" charset="-122"/>
                </a:rPr>
                <a:t>Jsx</a:t>
              </a:r>
              <a:r>
                <a:rPr lang="zh-CN" altLang="en-US" sz="1400" dirty="0">
                  <a:solidFill>
                    <a:schemeClr val="tx2"/>
                  </a:solidFill>
                  <a:latin typeface="微软雅黑" panose="020B0503020204020204" pitchFamily="34" charset="-122"/>
                  <a:ea typeface="微软雅黑" panose="020B0503020204020204" pitchFamily="34" charset="-122"/>
                </a:rPr>
                <a:t>语法使用</a:t>
              </a:r>
              <a:r>
                <a:rPr lang="en-US" altLang="zh-CN" sz="1400" dirty="0">
                  <a:solidFill>
                    <a:schemeClr val="tx2"/>
                  </a:solidFill>
                  <a:latin typeface="微软雅黑" panose="020B0503020204020204" pitchFamily="34" charset="-122"/>
                  <a:ea typeface="微软雅黑" panose="020B0503020204020204" pitchFamily="34" charset="-122"/>
                </a:rPr>
                <a:t>render</a:t>
              </a:r>
              <a:r>
                <a:rPr lang="zh-CN" altLang="en-US" sz="1400" dirty="0">
                  <a:solidFill>
                    <a:schemeClr val="tx2"/>
                  </a:solidFill>
                  <a:latin typeface="微软雅黑" panose="020B0503020204020204" pitchFamily="34" charset="-122"/>
                  <a:ea typeface="微软雅黑" panose="020B0503020204020204" pitchFamily="34" charset="-122"/>
                </a:rPr>
                <a:t>页面渲染</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6" name="矩形: 圆角 5">
              <a:extLst>
                <a:ext uri="{FF2B5EF4-FFF2-40B4-BE49-F238E27FC236}">
                  <a16:creationId xmlns:a16="http://schemas.microsoft.com/office/drawing/2014/main" id="{322A7028-55DE-427A-9ACC-0E8B52B97797}"/>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596023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FB24AD5F-2713-4A5F-AAD0-A98EE6AEB054}"/>
              </a:ext>
            </a:extLst>
          </p:cNvPr>
          <p:cNvPicPr>
            <a:picLocks noChangeAspect="1"/>
          </p:cNvPicPr>
          <p:nvPr/>
        </p:nvPicPr>
        <p:blipFill>
          <a:blip r:embed="rId3"/>
          <a:stretch>
            <a:fillRect/>
          </a:stretch>
        </p:blipFill>
        <p:spPr>
          <a:xfrm>
            <a:off x="632943" y="1139103"/>
            <a:ext cx="5546252" cy="457979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3" name="图片 2">
            <a:extLst>
              <a:ext uri="{FF2B5EF4-FFF2-40B4-BE49-F238E27FC236}">
                <a16:creationId xmlns:a16="http://schemas.microsoft.com/office/drawing/2014/main" id="{49EC19AF-BA06-4746-8BD2-93723B8D8F18}"/>
              </a:ext>
            </a:extLst>
          </p:cNvPr>
          <p:cNvPicPr>
            <a:picLocks noChangeAspect="1"/>
          </p:cNvPicPr>
          <p:nvPr/>
        </p:nvPicPr>
        <p:blipFill rotWithShape="1">
          <a:blip r:embed="rId4"/>
          <a:srcRect b="34622"/>
          <a:stretch/>
        </p:blipFill>
        <p:spPr>
          <a:xfrm>
            <a:off x="7850466" y="2266026"/>
            <a:ext cx="3708591" cy="4255500"/>
          </a:xfrm>
          <a:prstGeom prst="rect">
            <a:avLst/>
          </a:prstGeom>
        </p:spPr>
      </p:pic>
      <p:pic>
        <p:nvPicPr>
          <p:cNvPr id="4" name="图片 3">
            <a:extLst>
              <a:ext uri="{FF2B5EF4-FFF2-40B4-BE49-F238E27FC236}">
                <a16:creationId xmlns:a16="http://schemas.microsoft.com/office/drawing/2014/main" id="{7B4DF417-1DB5-48A7-A3EF-0689AB98BDB4}"/>
              </a:ext>
            </a:extLst>
          </p:cNvPr>
          <p:cNvPicPr>
            <a:picLocks noChangeAspect="1"/>
          </p:cNvPicPr>
          <p:nvPr/>
        </p:nvPicPr>
        <p:blipFill>
          <a:blip r:embed="rId5"/>
          <a:stretch>
            <a:fillRect/>
          </a:stretch>
        </p:blipFill>
        <p:spPr>
          <a:xfrm>
            <a:off x="8434697" y="202429"/>
            <a:ext cx="2540131" cy="18733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606423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8839B0C-6C20-4C11-8352-4EB7AE5AC501}"/>
              </a:ext>
            </a:extLst>
          </p:cNvPr>
          <p:cNvSpPr>
            <a:spLocks noGrp="1"/>
          </p:cNvSpPr>
          <p:nvPr>
            <p:ph type="body" sz="quarter" idx="10"/>
          </p:nvPr>
        </p:nvSpPr>
        <p:spPr>
          <a:xfrm>
            <a:off x="4572000" y="513833"/>
            <a:ext cx="3048000" cy="523220"/>
          </a:xfrm>
        </p:spPr>
        <p:txBody>
          <a:bodyPr/>
          <a:lstStyle/>
          <a:p>
            <a:r>
              <a:rPr lang="en-US" altLang="zh-CN" sz="2800" dirty="0"/>
              <a:t>Redux </a:t>
            </a:r>
            <a:r>
              <a:rPr lang="zh-CN" altLang="en-US" sz="2800" dirty="0"/>
              <a:t>状态管理</a:t>
            </a:r>
          </a:p>
        </p:txBody>
      </p:sp>
      <p:pic>
        <p:nvPicPr>
          <p:cNvPr id="8194" name="Picture 2" descr="http://www.ruanyifeng.com/blogimg/asset/2016/bg2016091801.png">
            <a:extLst>
              <a:ext uri="{FF2B5EF4-FFF2-40B4-BE49-F238E27FC236}">
                <a16:creationId xmlns:a16="http://schemas.microsoft.com/office/drawing/2014/main" id="{163169D2-5651-44F5-9EEE-B10C1652F2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895" y="2857500"/>
            <a:ext cx="4229100" cy="1143000"/>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a:extLst>
              <a:ext uri="{FF2B5EF4-FFF2-40B4-BE49-F238E27FC236}">
                <a16:creationId xmlns:a16="http://schemas.microsoft.com/office/drawing/2014/main" id="{E318E3C4-3D77-4347-B62A-4B3E42E176F0}"/>
              </a:ext>
            </a:extLst>
          </p:cNvPr>
          <p:cNvGrpSpPr/>
          <p:nvPr/>
        </p:nvGrpSpPr>
        <p:grpSpPr>
          <a:xfrm>
            <a:off x="6096000" y="1845949"/>
            <a:ext cx="3945147" cy="1336785"/>
            <a:chOff x="8481991" y="2207914"/>
            <a:chExt cx="3039836" cy="1336785"/>
          </a:xfrm>
        </p:grpSpPr>
        <p:sp>
          <p:nvSpPr>
            <p:cNvPr id="6" name="文本框 5">
              <a:extLst>
                <a:ext uri="{FF2B5EF4-FFF2-40B4-BE49-F238E27FC236}">
                  <a16:creationId xmlns:a16="http://schemas.microsoft.com/office/drawing/2014/main" id="{8FD52366-8C19-4CCF-9B2B-19138C2AA8EC}"/>
                </a:ext>
              </a:extLst>
            </p:cNvPr>
            <p:cNvSpPr txBox="1"/>
            <p:nvPr/>
          </p:nvSpPr>
          <p:spPr>
            <a:xfrm>
              <a:off x="8481991" y="2207914"/>
              <a:ext cx="2106815" cy="400110"/>
            </a:xfrm>
            <a:prstGeom prst="rect">
              <a:avLst/>
            </a:prstGeom>
            <a:noFill/>
          </p:spPr>
          <p:txBody>
            <a:bodyPr wrap="square" rtlCol="0">
              <a:spAutoFit/>
            </a:bodyPr>
            <a:lstStyle/>
            <a:p>
              <a:r>
                <a:rPr lang="zh-CN" altLang="en-US" sz="2000" dirty="0">
                  <a:solidFill>
                    <a:schemeClr val="tx2"/>
                  </a:solidFill>
                  <a:latin typeface="微软雅黑" panose="020B0503020204020204" pitchFamily="34" charset="-122"/>
                  <a:ea typeface="微软雅黑" panose="020B0503020204020204" pitchFamily="34" charset="-122"/>
                </a:rPr>
                <a:t>短板</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12CBCF4A-15A0-4015-9239-395575767C2C}"/>
                </a:ext>
              </a:extLst>
            </p:cNvPr>
            <p:cNvSpPr txBox="1"/>
            <p:nvPr/>
          </p:nvSpPr>
          <p:spPr>
            <a:xfrm>
              <a:off x="8481991" y="2655609"/>
              <a:ext cx="3039836" cy="88909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zh-CN" altLang="en-US" sz="1400" dirty="0">
                  <a:solidFill>
                    <a:schemeClr val="tx2"/>
                  </a:solidFill>
                  <a:latin typeface="微软雅黑" panose="020B0503020204020204" pitchFamily="34" charset="-122"/>
                  <a:ea typeface="微软雅黑" panose="020B0503020204020204" pitchFamily="34" charset="-122"/>
                </a:rPr>
                <a:t>代码结构未加约束</a:t>
              </a:r>
              <a:endParaRPr lang="en-US" altLang="zh-CN" sz="1400" dirty="0">
                <a:solidFill>
                  <a:schemeClr val="tx2"/>
                </a:solidFill>
                <a:latin typeface="微软雅黑" panose="020B0503020204020204" pitchFamily="34" charset="-122"/>
                <a:ea typeface="微软雅黑" panose="020B0503020204020204" pitchFamily="34" charset="-122"/>
              </a:endParaRPr>
            </a:p>
            <a:p>
              <a:pPr marL="285750" indent="-285750">
                <a:lnSpc>
                  <a:spcPct val="200000"/>
                </a:lnSpc>
                <a:buFont typeface="Arial" panose="020B0604020202020204" pitchFamily="34" charset="0"/>
                <a:buChar char="•"/>
              </a:pPr>
              <a:r>
                <a:rPr lang="zh-CN" altLang="en-US" sz="1400" dirty="0">
                  <a:solidFill>
                    <a:schemeClr val="tx2"/>
                  </a:solidFill>
                  <a:latin typeface="微软雅黑" panose="020B0503020204020204" pitchFamily="34" charset="-122"/>
                  <a:ea typeface="微软雅黑" panose="020B0503020204020204" pitchFamily="34" charset="-122"/>
                </a:rPr>
                <a:t>组件间通信</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50FAE4CE-7F3A-4F62-8960-DA750A8995E0}"/>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B4ACF4ED-53C7-49D3-8D7D-E49594F0C0F2}"/>
              </a:ext>
            </a:extLst>
          </p:cNvPr>
          <p:cNvGrpSpPr/>
          <p:nvPr/>
        </p:nvGrpSpPr>
        <p:grpSpPr>
          <a:xfrm>
            <a:off x="6095999" y="4212429"/>
            <a:ext cx="3945147" cy="1336785"/>
            <a:chOff x="8481991" y="2207914"/>
            <a:chExt cx="3039836" cy="1336785"/>
          </a:xfrm>
        </p:grpSpPr>
        <p:sp>
          <p:nvSpPr>
            <p:cNvPr id="10" name="文本框 9">
              <a:extLst>
                <a:ext uri="{FF2B5EF4-FFF2-40B4-BE49-F238E27FC236}">
                  <a16:creationId xmlns:a16="http://schemas.microsoft.com/office/drawing/2014/main" id="{B496BB81-630E-4D54-86A1-82697BA70384}"/>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Redux</a:t>
              </a:r>
              <a:r>
                <a:rPr lang="zh-CN" altLang="en-US" sz="2000" dirty="0">
                  <a:solidFill>
                    <a:schemeClr val="tx2"/>
                  </a:solidFill>
                  <a:latin typeface="微软雅黑" panose="020B0503020204020204" pitchFamily="34" charset="-122"/>
                  <a:ea typeface="微软雅黑" panose="020B0503020204020204" pitchFamily="34" charset="-122"/>
                </a:rPr>
                <a:t>作用</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257DB7A6-3E2E-4027-B8C1-24094B106BE7}"/>
                </a:ext>
              </a:extLst>
            </p:cNvPr>
            <p:cNvSpPr txBox="1"/>
            <p:nvPr/>
          </p:nvSpPr>
          <p:spPr>
            <a:xfrm>
              <a:off x="8481991" y="2655609"/>
              <a:ext cx="3039836" cy="88909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zh-CN" altLang="en-US" sz="1400" dirty="0">
                  <a:solidFill>
                    <a:schemeClr val="tx2"/>
                  </a:solidFill>
                  <a:latin typeface="微软雅黑" panose="020B0503020204020204" pitchFamily="34" charset="-122"/>
                  <a:ea typeface="微软雅黑" panose="020B0503020204020204" pitchFamily="34" charset="-122"/>
                </a:rPr>
                <a:t>代码约束（</a:t>
              </a:r>
              <a:r>
                <a:rPr lang="en-US" altLang="zh-CN" sz="1400" dirty="0">
                  <a:solidFill>
                    <a:schemeClr val="tx2"/>
                  </a:solidFill>
                  <a:latin typeface="微软雅黑" panose="020B0503020204020204" pitchFamily="34" charset="-122"/>
                  <a:ea typeface="微软雅黑" panose="020B0503020204020204" pitchFamily="34" charset="-122"/>
                </a:rPr>
                <a:t>state</a:t>
              </a:r>
              <a:r>
                <a:rPr lang="zh-CN" altLang="en-US" sz="1400" dirty="0">
                  <a:solidFill>
                    <a:schemeClr val="tx2"/>
                  </a:solidFill>
                  <a:latin typeface="微软雅黑" panose="020B0503020204020204" pitchFamily="34" charset="-122"/>
                  <a:ea typeface="微软雅黑" panose="020B0503020204020204" pitchFamily="34" charset="-122"/>
                </a:rPr>
                <a:t>、</a:t>
              </a:r>
              <a:r>
                <a:rPr lang="en-US" altLang="zh-CN" sz="1400" dirty="0">
                  <a:solidFill>
                    <a:schemeClr val="tx2"/>
                  </a:solidFill>
                  <a:latin typeface="微软雅黑" panose="020B0503020204020204" pitchFamily="34" charset="-122"/>
                  <a:ea typeface="微软雅黑" panose="020B0503020204020204" pitchFamily="34" charset="-122"/>
                </a:rPr>
                <a:t>dispatch…</a:t>
              </a:r>
              <a:r>
                <a:rPr lang="zh-CN" altLang="en-US" sz="1400" dirty="0">
                  <a:solidFill>
                    <a:schemeClr val="tx2"/>
                  </a:solidFill>
                  <a:latin typeface="微软雅黑" panose="020B0503020204020204" pitchFamily="34" charset="-122"/>
                  <a:ea typeface="微软雅黑" panose="020B0503020204020204" pitchFamily="34" charset="-122"/>
                </a:rPr>
                <a:t>）</a:t>
              </a:r>
              <a:endParaRPr lang="en-US" altLang="zh-CN" sz="1400" dirty="0">
                <a:solidFill>
                  <a:schemeClr val="tx2"/>
                </a:solidFill>
                <a:latin typeface="微软雅黑" panose="020B0503020204020204" pitchFamily="34" charset="-122"/>
                <a:ea typeface="微软雅黑" panose="020B0503020204020204" pitchFamily="34" charset="-122"/>
              </a:endParaRPr>
            </a:p>
            <a:p>
              <a:pPr marL="285750" indent="-285750">
                <a:lnSpc>
                  <a:spcPct val="200000"/>
                </a:lnSpc>
                <a:buFont typeface="Arial" panose="020B0604020202020204" pitchFamily="34" charset="0"/>
                <a:buChar char="•"/>
              </a:pPr>
              <a:r>
                <a:rPr lang="zh-CN" altLang="en-US" sz="1400" dirty="0">
                  <a:solidFill>
                    <a:schemeClr val="tx2"/>
                  </a:solidFill>
                  <a:latin typeface="微软雅黑" panose="020B0503020204020204" pitchFamily="34" charset="-122"/>
                  <a:ea typeface="微软雅黑" panose="020B0503020204020204" pitchFamily="34" charset="-122"/>
                </a:rPr>
                <a:t>状态共享</a:t>
              </a:r>
              <a:endParaRPr lang="en-US" altLang="zh-CN" sz="1400" dirty="0">
                <a:solidFill>
                  <a:schemeClr val="tx2"/>
                </a:solidFill>
                <a:latin typeface="微软雅黑" panose="020B0503020204020204" pitchFamily="34" charset="-122"/>
                <a:ea typeface="微软雅黑" panose="020B0503020204020204" pitchFamily="34" charset="-122"/>
              </a:endParaRPr>
            </a:p>
          </p:txBody>
        </p:sp>
        <p:sp>
          <p:nvSpPr>
            <p:cNvPr id="12" name="矩形: 圆角 11">
              <a:extLst>
                <a:ext uri="{FF2B5EF4-FFF2-40B4-BE49-F238E27FC236}">
                  <a16:creationId xmlns:a16="http://schemas.microsoft.com/office/drawing/2014/main" id="{AB52BE14-1E74-45FB-98AF-00E97B1D51B1}"/>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0545614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id="{E1B633CE-DEE1-409D-A8EA-6A2BC25ECBF7}"/>
              </a:ext>
            </a:extLst>
          </p:cNvPr>
          <p:cNvSpPr>
            <a:spLocks noGrp="1"/>
          </p:cNvSpPr>
          <p:nvPr>
            <p:ph type="body" sz="quarter" idx="10"/>
          </p:nvPr>
        </p:nvSpPr>
        <p:spPr>
          <a:xfrm>
            <a:off x="4572000" y="513833"/>
            <a:ext cx="3048000" cy="584775"/>
          </a:xfrm>
        </p:spPr>
        <p:txBody>
          <a:bodyPr/>
          <a:lstStyle/>
          <a:p>
            <a:r>
              <a:rPr lang="en-US" altLang="zh-CN" dirty="0"/>
              <a:t>Redux</a:t>
            </a:r>
            <a:endParaRPr lang="af-ZA" altLang="zh-CN" dirty="0"/>
          </a:p>
        </p:txBody>
      </p:sp>
      <p:sp>
        <p:nvSpPr>
          <p:cNvPr id="28" name="空心弧 27">
            <a:extLst>
              <a:ext uri="{FF2B5EF4-FFF2-40B4-BE49-F238E27FC236}">
                <a16:creationId xmlns:a16="http://schemas.microsoft.com/office/drawing/2014/main" id="{35A8C41C-200C-49AA-AEC8-EF236CC90408}"/>
              </a:ext>
            </a:extLst>
          </p:cNvPr>
          <p:cNvSpPr/>
          <p:nvPr/>
        </p:nvSpPr>
        <p:spPr>
          <a:xfrm rot="10800000">
            <a:off x="4505549" y="2139950"/>
            <a:ext cx="3213100" cy="3213100"/>
          </a:xfrm>
          <a:prstGeom prst="blockArc">
            <a:avLst>
              <a:gd name="adj1" fmla="val 10797665"/>
              <a:gd name="adj2" fmla="val 16200000"/>
              <a:gd name="adj3" fmla="val 10000"/>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29" name="空心弧 28">
            <a:extLst>
              <a:ext uri="{FF2B5EF4-FFF2-40B4-BE49-F238E27FC236}">
                <a16:creationId xmlns:a16="http://schemas.microsoft.com/office/drawing/2014/main" id="{55749179-0C88-4FB8-987D-6CFBEFC91A80}"/>
              </a:ext>
            </a:extLst>
          </p:cNvPr>
          <p:cNvSpPr/>
          <p:nvPr/>
        </p:nvSpPr>
        <p:spPr>
          <a:xfrm>
            <a:off x="4505549" y="2139950"/>
            <a:ext cx="3213100" cy="3213100"/>
          </a:xfrm>
          <a:prstGeom prst="blockArc">
            <a:avLst>
              <a:gd name="adj1" fmla="val 10797665"/>
              <a:gd name="adj2" fmla="val 16200000"/>
              <a:gd name="adj3" fmla="val 10000"/>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30" name="空心弧 29">
            <a:extLst>
              <a:ext uri="{FF2B5EF4-FFF2-40B4-BE49-F238E27FC236}">
                <a16:creationId xmlns:a16="http://schemas.microsoft.com/office/drawing/2014/main" id="{81A3D572-9185-49BD-B06A-7D94E915327F}"/>
              </a:ext>
            </a:extLst>
          </p:cNvPr>
          <p:cNvSpPr/>
          <p:nvPr/>
        </p:nvSpPr>
        <p:spPr>
          <a:xfrm rot="16200000">
            <a:off x="4505549" y="2139950"/>
            <a:ext cx="3213100" cy="3213100"/>
          </a:xfrm>
          <a:prstGeom prst="blockArc">
            <a:avLst>
              <a:gd name="adj1" fmla="val 10797665"/>
              <a:gd name="adj2" fmla="val 16199994"/>
              <a:gd name="adj3" fmla="val 15930"/>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45" name="空心弧 44">
            <a:extLst>
              <a:ext uri="{FF2B5EF4-FFF2-40B4-BE49-F238E27FC236}">
                <a16:creationId xmlns:a16="http://schemas.microsoft.com/office/drawing/2014/main" id="{C00A8AA0-411B-43DD-824A-DD7517ADEAD1}"/>
              </a:ext>
            </a:extLst>
          </p:cNvPr>
          <p:cNvSpPr/>
          <p:nvPr/>
        </p:nvSpPr>
        <p:spPr>
          <a:xfrm rot="5400000">
            <a:off x="4505549" y="2139950"/>
            <a:ext cx="3213100" cy="3213100"/>
          </a:xfrm>
          <a:prstGeom prst="blockArc">
            <a:avLst>
              <a:gd name="adj1" fmla="val 10797665"/>
              <a:gd name="adj2" fmla="val 16240347"/>
              <a:gd name="adj3" fmla="val 16322"/>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46" name="椭圆 45">
            <a:extLst>
              <a:ext uri="{FF2B5EF4-FFF2-40B4-BE49-F238E27FC236}">
                <a16:creationId xmlns:a16="http://schemas.microsoft.com/office/drawing/2014/main" id="{DE4EA556-89AF-45C4-8C24-41A927B5A58D}"/>
              </a:ext>
            </a:extLst>
          </p:cNvPr>
          <p:cNvSpPr/>
          <p:nvPr/>
        </p:nvSpPr>
        <p:spPr>
          <a:xfrm>
            <a:off x="4569551" y="1891125"/>
            <a:ext cx="660400" cy="660400"/>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56" name="椭圆 55">
            <a:extLst>
              <a:ext uri="{FF2B5EF4-FFF2-40B4-BE49-F238E27FC236}">
                <a16:creationId xmlns:a16="http://schemas.microsoft.com/office/drawing/2014/main" id="{717BE4AD-31DC-481D-9ECE-1C60E2EA113F}"/>
              </a:ext>
            </a:extLst>
          </p:cNvPr>
          <p:cNvSpPr/>
          <p:nvPr/>
        </p:nvSpPr>
        <p:spPr>
          <a:xfrm>
            <a:off x="7006217" y="1891125"/>
            <a:ext cx="660400" cy="660400"/>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57" name="椭圆 56">
            <a:extLst>
              <a:ext uri="{FF2B5EF4-FFF2-40B4-BE49-F238E27FC236}">
                <a16:creationId xmlns:a16="http://schemas.microsoft.com/office/drawing/2014/main" id="{76E3DD93-AC94-450E-BBDD-989FEA975DD2}"/>
              </a:ext>
            </a:extLst>
          </p:cNvPr>
          <p:cNvSpPr/>
          <p:nvPr/>
        </p:nvSpPr>
        <p:spPr>
          <a:xfrm>
            <a:off x="3845150" y="3879799"/>
            <a:ext cx="660400" cy="660400"/>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58" name="椭圆 57">
            <a:extLst>
              <a:ext uri="{FF2B5EF4-FFF2-40B4-BE49-F238E27FC236}">
                <a16:creationId xmlns:a16="http://schemas.microsoft.com/office/drawing/2014/main" id="{C8622DC7-C18B-45F4-A8A2-E28CFC682292}"/>
              </a:ext>
            </a:extLst>
          </p:cNvPr>
          <p:cNvSpPr/>
          <p:nvPr/>
        </p:nvSpPr>
        <p:spPr>
          <a:xfrm>
            <a:off x="7718647" y="3879799"/>
            <a:ext cx="660400" cy="660400"/>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67" name="文本框 66">
            <a:extLst>
              <a:ext uri="{FF2B5EF4-FFF2-40B4-BE49-F238E27FC236}">
                <a16:creationId xmlns:a16="http://schemas.microsoft.com/office/drawing/2014/main" id="{6F218058-4E38-4349-86E8-C373343808A4}"/>
              </a:ext>
            </a:extLst>
          </p:cNvPr>
          <p:cNvSpPr txBox="1"/>
          <p:nvPr/>
        </p:nvSpPr>
        <p:spPr>
          <a:xfrm>
            <a:off x="5344313" y="3076024"/>
            <a:ext cx="1535570" cy="1323439"/>
          </a:xfrm>
          <a:prstGeom prst="rect">
            <a:avLst/>
          </a:prstGeom>
          <a:noFill/>
        </p:spPr>
        <p:txBody>
          <a:bodyPr wrap="square" rtlCol="0">
            <a:spAutoFit/>
          </a:bodyPr>
          <a:lstStyle/>
          <a:p>
            <a:pPr algn="ctr"/>
            <a:r>
              <a:rPr lang="zh-CN" altLang="en-US" sz="4000" b="1">
                <a:solidFill>
                  <a:schemeClr val="tx2"/>
                </a:solidFill>
                <a:latin typeface="微软雅黑" panose="020B0503020204020204" pitchFamily="34" charset="-122"/>
                <a:ea typeface="微软雅黑" panose="020B0503020204020204" pitchFamily="34" charset="-122"/>
                <a:sym typeface="Arial" panose="020B0604020202020204" pitchFamily="34" charset="0"/>
              </a:rPr>
              <a:t>添加</a:t>
            </a:r>
            <a:endParaRPr lang="en-US" altLang="zh-CN" sz="4000" b="1">
              <a:solidFill>
                <a:schemeClr val="tx2"/>
              </a:solidFill>
              <a:latin typeface="微软雅黑" panose="020B0503020204020204" pitchFamily="34" charset="-122"/>
              <a:ea typeface="微软雅黑" panose="020B0503020204020204" pitchFamily="34" charset="-122"/>
              <a:sym typeface="Arial" panose="020B0604020202020204" pitchFamily="34" charset="0"/>
            </a:endParaRPr>
          </a:p>
          <a:p>
            <a:pPr algn="ctr"/>
            <a:r>
              <a:rPr lang="zh-CN" altLang="en-US" sz="4000" b="1">
                <a:solidFill>
                  <a:schemeClr val="tx2"/>
                </a:solidFill>
                <a:latin typeface="微软雅黑" panose="020B0503020204020204" pitchFamily="34" charset="-122"/>
                <a:ea typeface="微软雅黑" panose="020B0503020204020204" pitchFamily="34" charset="-122"/>
                <a:sym typeface="Arial" panose="020B0604020202020204" pitchFamily="34" charset="0"/>
              </a:rPr>
              <a:t>标题</a:t>
            </a:r>
            <a:endParaRPr lang="zh-CN" altLang="en-US" sz="4000" b="1" dirty="0">
              <a:solidFill>
                <a:schemeClr val="tx2"/>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8" name="文本框 67">
            <a:extLst>
              <a:ext uri="{FF2B5EF4-FFF2-40B4-BE49-F238E27FC236}">
                <a16:creationId xmlns:a16="http://schemas.microsoft.com/office/drawing/2014/main" id="{10411BD7-A349-48B2-8407-10C08598919D}"/>
              </a:ext>
            </a:extLst>
          </p:cNvPr>
          <p:cNvSpPr txBox="1"/>
          <p:nvPr/>
        </p:nvSpPr>
        <p:spPr>
          <a:xfrm>
            <a:off x="4638614" y="1990013"/>
            <a:ext cx="575721" cy="461665"/>
          </a:xfrm>
          <a:prstGeom prst="rect">
            <a:avLst/>
          </a:prstGeom>
          <a:noFill/>
        </p:spPr>
        <p:txBody>
          <a:bodyPr wrap="square" rtlCol="0">
            <a:spAutoFit/>
          </a:bodyPr>
          <a:lstStyle/>
          <a:p>
            <a:r>
              <a:rPr lang="en-US" altLang="zh-CN" sz="2400" b="1" dirty="0">
                <a:solidFill>
                  <a:schemeClr val="tx2"/>
                </a:solidFill>
              </a:rPr>
              <a:t>01</a:t>
            </a:r>
            <a:endParaRPr lang="zh-CN" altLang="en-US" sz="2400" b="1" dirty="0">
              <a:solidFill>
                <a:schemeClr val="tx2"/>
              </a:solidFill>
            </a:endParaRPr>
          </a:p>
        </p:txBody>
      </p:sp>
      <p:sp>
        <p:nvSpPr>
          <p:cNvPr id="69" name="文本框 68">
            <a:extLst>
              <a:ext uri="{FF2B5EF4-FFF2-40B4-BE49-F238E27FC236}">
                <a16:creationId xmlns:a16="http://schemas.microsoft.com/office/drawing/2014/main" id="{CA9220CA-5F14-4214-9035-5FFAF42371B0}"/>
              </a:ext>
            </a:extLst>
          </p:cNvPr>
          <p:cNvSpPr txBox="1"/>
          <p:nvPr/>
        </p:nvSpPr>
        <p:spPr>
          <a:xfrm>
            <a:off x="7069131" y="1990013"/>
            <a:ext cx="575721" cy="461665"/>
          </a:xfrm>
          <a:prstGeom prst="rect">
            <a:avLst/>
          </a:prstGeom>
          <a:noFill/>
        </p:spPr>
        <p:txBody>
          <a:bodyPr wrap="square" rtlCol="0">
            <a:spAutoFit/>
          </a:bodyPr>
          <a:lstStyle/>
          <a:p>
            <a:r>
              <a:rPr lang="en-US" altLang="zh-CN" sz="2400" b="1">
                <a:solidFill>
                  <a:schemeClr val="tx2"/>
                </a:solidFill>
              </a:rPr>
              <a:t>02</a:t>
            </a:r>
          </a:p>
        </p:txBody>
      </p:sp>
      <p:sp>
        <p:nvSpPr>
          <p:cNvPr id="70" name="文本框 69">
            <a:extLst>
              <a:ext uri="{FF2B5EF4-FFF2-40B4-BE49-F238E27FC236}">
                <a16:creationId xmlns:a16="http://schemas.microsoft.com/office/drawing/2014/main" id="{7CDBB1EF-5142-487D-A1CC-704883A13C1B}"/>
              </a:ext>
            </a:extLst>
          </p:cNvPr>
          <p:cNvSpPr txBox="1"/>
          <p:nvPr/>
        </p:nvSpPr>
        <p:spPr>
          <a:xfrm>
            <a:off x="7792583" y="4007434"/>
            <a:ext cx="575721" cy="461665"/>
          </a:xfrm>
          <a:prstGeom prst="rect">
            <a:avLst/>
          </a:prstGeom>
          <a:noFill/>
        </p:spPr>
        <p:txBody>
          <a:bodyPr wrap="square" rtlCol="0">
            <a:spAutoFit/>
          </a:bodyPr>
          <a:lstStyle/>
          <a:p>
            <a:r>
              <a:rPr lang="en-US" altLang="zh-CN" sz="2400" b="1">
                <a:solidFill>
                  <a:schemeClr val="tx2"/>
                </a:solidFill>
              </a:rPr>
              <a:t>03</a:t>
            </a:r>
            <a:endParaRPr lang="zh-CN" altLang="en-US" sz="2400" b="1">
              <a:solidFill>
                <a:schemeClr val="tx2"/>
              </a:solidFill>
            </a:endParaRPr>
          </a:p>
        </p:txBody>
      </p:sp>
      <p:sp>
        <p:nvSpPr>
          <p:cNvPr id="71" name="文本框 70">
            <a:extLst>
              <a:ext uri="{FF2B5EF4-FFF2-40B4-BE49-F238E27FC236}">
                <a16:creationId xmlns:a16="http://schemas.microsoft.com/office/drawing/2014/main" id="{12531F88-78EB-4C54-9DA0-A292C9C3FBF8}"/>
              </a:ext>
            </a:extLst>
          </p:cNvPr>
          <p:cNvSpPr txBox="1"/>
          <p:nvPr/>
        </p:nvSpPr>
        <p:spPr>
          <a:xfrm>
            <a:off x="3898875" y="4017266"/>
            <a:ext cx="575721" cy="461665"/>
          </a:xfrm>
          <a:prstGeom prst="rect">
            <a:avLst/>
          </a:prstGeom>
          <a:noFill/>
        </p:spPr>
        <p:txBody>
          <a:bodyPr wrap="square" rtlCol="0">
            <a:spAutoFit/>
          </a:bodyPr>
          <a:lstStyle/>
          <a:p>
            <a:r>
              <a:rPr lang="en-US" altLang="zh-CN" sz="2400" b="1" dirty="0">
                <a:solidFill>
                  <a:schemeClr val="tx2"/>
                </a:solidFill>
              </a:rPr>
              <a:t>05</a:t>
            </a:r>
            <a:endParaRPr lang="zh-CN" altLang="en-US" sz="2400" b="1" dirty="0">
              <a:solidFill>
                <a:schemeClr val="tx2"/>
              </a:solidFill>
            </a:endParaRPr>
          </a:p>
        </p:txBody>
      </p:sp>
      <p:grpSp>
        <p:nvGrpSpPr>
          <p:cNvPr id="72" name="组合 71">
            <a:extLst>
              <a:ext uri="{FF2B5EF4-FFF2-40B4-BE49-F238E27FC236}">
                <a16:creationId xmlns:a16="http://schemas.microsoft.com/office/drawing/2014/main" id="{DCED1D46-EEFA-401C-B433-083D0B7DBDA8}"/>
              </a:ext>
            </a:extLst>
          </p:cNvPr>
          <p:cNvGrpSpPr/>
          <p:nvPr/>
        </p:nvGrpSpPr>
        <p:grpSpPr>
          <a:xfrm>
            <a:off x="7903564" y="1659562"/>
            <a:ext cx="3078637" cy="1180659"/>
            <a:chOff x="8481991" y="2207914"/>
            <a:chExt cx="3078637" cy="1180659"/>
          </a:xfrm>
        </p:grpSpPr>
        <p:sp>
          <p:nvSpPr>
            <p:cNvPr id="73" name="文本框 72">
              <a:extLst>
                <a:ext uri="{FF2B5EF4-FFF2-40B4-BE49-F238E27FC236}">
                  <a16:creationId xmlns:a16="http://schemas.microsoft.com/office/drawing/2014/main" id="{B13777E8-7977-45EB-99F7-75C12012C4C2}"/>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state</a:t>
              </a:r>
            </a:p>
          </p:txBody>
        </p:sp>
        <p:sp>
          <p:nvSpPr>
            <p:cNvPr id="74" name="文本框 73">
              <a:extLst>
                <a:ext uri="{FF2B5EF4-FFF2-40B4-BE49-F238E27FC236}">
                  <a16:creationId xmlns:a16="http://schemas.microsoft.com/office/drawing/2014/main" id="{424CF5EC-7299-4EEB-B163-45D23F73CBC2}"/>
                </a:ext>
              </a:extLst>
            </p:cNvPr>
            <p:cNvSpPr txBox="1"/>
            <p:nvPr/>
          </p:nvSpPr>
          <p:spPr>
            <a:xfrm>
              <a:off x="8520792" y="2657475"/>
              <a:ext cx="3039836" cy="731098"/>
            </a:xfrm>
            <a:prstGeom prst="rect">
              <a:avLst/>
            </a:prstGeom>
            <a:noFill/>
          </p:spPr>
          <p:txBody>
            <a:bodyPr wrap="square" rtlCol="0">
              <a:spAutoFit/>
            </a:bodyPr>
            <a:lstStyle/>
            <a:p>
              <a:pPr>
                <a:lnSpc>
                  <a:spcPct val="130000"/>
                </a:lnSpc>
              </a:pPr>
              <a:r>
                <a:rPr lang="en-US" altLang="zh-CN" sz="1100" dirty="0">
                  <a:solidFill>
                    <a:schemeClr val="tx2"/>
                  </a:solidFill>
                  <a:latin typeface="微软雅黑" panose="020B0503020204020204" pitchFamily="34" charset="-122"/>
                  <a:ea typeface="微软雅黑" panose="020B0503020204020204" pitchFamily="34" charset="-122"/>
                </a:rPr>
                <a:t>Store</a:t>
              </a:r>
              <a:r>
                <a:rPr lang="zh-CN" altLang="en-US" sz="1100" dirty="0">
                  <a:solidFill>
                    <a:schemeClr val="tx2"/>
                  </a:solidFill>
                  <a:latin typeface="微软雅黑" panose="020B0503020204020204" pitchFamily="34" charset="-122"/>
                  <a:ea typeface="微软雅黑" panose="020B0503020204020204" pitchFamily="34" charset="-122"/>
                </a:rPr>
                <a:t>对象包含所有数据。如果想得到某个时点的数据，就要对 </a:t>
              </a:r>
              <a:r>
                <a:rPr lang="en-US" altLang="zh-CN" sz="1100" dirty="0">
                  <a:solidFill>
                    <a:schemeClr val="tx2"/>
                  </a:solidFill>
                  <a:latin typeface="微软雅黑" panose="020B0503020204020204" pitchFamily="34" charset="-122"/>
                  <a:ea typeface="微软雅黑" panose="020B0503020204020204" pitchFamily="34" charset="-122"/>
                </a:rPr>
                <a:t>Store </a:t>
              </a:r>
              <a:r>
                <a:rPr lang="zh-CN" altLang="en-US" sz="1100" dirty="0">
                  <a:solidFill>
                    <a:schemeClr val="tx2"/>
                  </a:solidFill>
                  <a:latin typeface="微软雅黑" panose="020B0503020204020204" pitchFamily="34" charset="-122"/>
                  <a:ea typeface="微软雅黑" panose="020B0503020204020204" pitchFamily="34" charset="-122"/>
                </a:rPr>
                <a:t>生成快照。这种时点的数据集合，就叫做 </a:t>
              </a:r>
              <a:r>
                <a:rPr lang="en-US" altLang="zh-CN" sz="1100" dirty="0">
                  <a:solidFill>
                    <a:schemeClr val="tx2"/>
                  </a:solidFill>
                  <a:latin typeface="微软雅黑" panose="020B0503020204020204" pitchFamily="34" charset="-122"/>
                  <a:ea typeface="微软雅黑" panose="020B0503020204020204" pitchFamily="34" charset="-122"/>
                </a:rPr>
                <a:t>State</a:t>
              </a:r>
              <a:r>
                <a:rPr lang="zh-CN" altLang="en-US" sz="1100" dirty="0">
                  <a:solidFill>
                    <a:schemeClr val="tx2"/>
                  </a:solidFill>
                  <a:latin typeface="微软雅黑" panose="020B0503020204020204" pitchFamily="34" charset="-122"/>
                  <a:ea typeface="微软雅黑" panose="020B0503020204020204" pitchFamily="34" charset="-122"/>
                </a:rPr>
                <a:t>。</a:t>
              </a:r>
              <a:endParaRPr lang="en-US" altLang="zh-CN" sz="1100" dirty="0">
                <a:solidFill>
                  <a:schemeClr val="tx2"/>
                </a:solidFill>
                <a:latin typeface="微软雅黑" panose="020B0503020204020204" pitchFamily="34" charset="-122"/>
                <a:ea typeface="微软雅黑" panose="020B0503020204020204" pitchFamily="34" charset="-122"/>
              </a:endParaRPr>
            </a:p>
          </p:txBody>
        </p:sp>
        <p:sp>
          <p:nvSpPr>
            <p:cNvPr id="75" name="矩形: 圆角 74">
              <a:extLst>
                <a:ext uri="{FF2B5EF4-FFF2-40B4-BE49-F238E27FC236}">
                  <a16:creationId xmlns:a16="http://schemas.microsoft.com/office/drawing/2014/main" id="{1C0747DF-66FB-4AB4-9AF3-13E820AAD945}"/>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sp>
        <p:nvSpPr>
          <p:cNvPr id="76" name="文本框 75">
            <a:extLst>
              <a:ext uri="{FF2B5EF4-FFF2-40B4-BE49-F238E27FC236}">
                <a16:creationId xmlns:a16="http://schemas.microsoft.com/office/drawing/2014/main" id="{3ECDFC65-B044-42C9-B123-6C455A7B3496}"/>
              </a:ext>
            </a:extLst>
          </p:cNvPr>
          <p:cNvSpPr txBox="1"/>
          <p:nvPr/>
        </p:nvSpPr>
        <p:spPr>
          <a:xfrm>
            <a:off x="8368304" y="367974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action</a:t>
            </a:r>
          </a:p>
        </p:txBody>
      </p:sp>
      <p:sp>
        <p:nvSpPr>
          <p:cNvPr id="77" name="文本框 76">
            <a:extLst>
              <a:ext uri="{FF2B5EF4-FFF2-40B4-BE49-F238E27FC236}">
                <a16:creationId xmlns:a16="http://schemas.microsoft.com/office/drawing/2014/main" id="{0B2E40A7-10BF-40A8-9B5A-0CA04B00E7CB}"/>
              </a:ext>
            </a:extLst>
          </p:cNvPr>
          <p:cNvSpPr txBox="1"/>
          <p:nvPr/>
        </p:nvSpPr>
        <p:spPr>
          <a:xfrm>
            <a:off x="8407105" y="4129305"/>
            <a:ext cx="3039836" cy="1171218"/>
          </a:xfrm>
          <a:prstGeom prst="rect">
            <a:avLst/>
          </a:prstGeom>
          <a:noFill/>
        </p:spPr>
        <p:txBody>
          <a:bodyPr wrap="square" rtlCol="0">
            <a:spAutoFit/>
          </a:bodyPr>
          <a:lstStyle/>
          <a:p>
            <a:pPr>
              <a:lnSpc>
                <a:spcPct val="130000"/>
              </a:lnSpc>
            </a:pPr>
            <a:r>
              <a:rPr lang="en-US" altLang="zh-CN" sz="1100" dirty="0">
                <a:solidFill>
                  <a:schemeClr val="tx2"/>
                </a:solidFill>
                <a:latin typeface="微软雅黑" panose="020B0503020204020204" pitchFamily="34" charset="-122"/>
                <a:ea typeface="微软雅黑" panose="020B0503020204020204" pitchFamily="34" charset="-122"/>
              </a:rPr>
              <a:t>State </a:t>
            </a:r>
            <a:r>
              <a:rPr lang="zh-CN" altLang="en-US" sz="1100" dirty="0">
                <a:solidFill>
                  <a:schemeClr val="tx2"/>
                </a:solidFill>
                <a:latin typeface="微软雅黑" panose="020B0503020204020204" pitchFamily="34" charset="-122"/>
                <a:ea typeface="微软雅黑" panose="020B0503020204020204" pitchFamily="34" charset="-122"/>
              </a:rPr>
              <a:t>的变化，会导致 </a:t>
            </a:r>
            <a:r>
              <a:rPr lang="en-US" altLang="zh-CN" sz="1100" dirty="0">
                <a:solidFill>
                  <a:schemeClr val="tx2"/>
                </a:solidFill>
                <a:latin typeface="微软雅黑" panose="020B0503020204020204" pitchFamily="34" charset="-122"/>
                <a:ea typeface="微软雅黑" panose="020B0503020204020204" pitchFamily="34" charset="-122"/>
              </a:rPr>
              <a:t>View </a:t>
            </a:r>
            <a:r>
              <a:rPr lang="zh-CN" altLang="en-US" sz="1100" dirty="0">
                <a:solidFill>
                  <a:schemeClr val="tx2"/>
                </a:solidFill>
                <a:latin typeface="微软雅黑" panose="020B0503020204020204" pitchFamily="34" charset="-122"/>
                <a:ea typeface="微软雅黑" panose="020B0503020204020204" pitchFamily="34" charset="-122"/>
              </a:rPr>
              <a:t>的变化。但是，用户接触不到 </a:t>
            </a:r>
            <a:r>
              <a:rPr lang="en-US" altLang="zh-CN" sz="1100" dirty="0">
                <a:solidFill>
                  <a:schemeClr val="tx2"/>
                </a:solidFill>
                <a:latin typeface="微软雅黑" panose="020B0503020204020204" pitchFamily="34" charset="-122"/>
                <a:ea typeface="微软雅黑" panose="020B0503020204020204" pitchFamily="34" charset="-122"/>
              </a:rPr>
              <a:t>State</a:t>
            </a:r>
            <a:r>
              <a:rPr lang="zh-CN" altLang="en-US" sz="1100" dirty="0">
                <a:solidFill>
                  <a:schemeClr val="tx2"/>
                </a:solidFill>
                <a:latin typeface="微软雅黑" panose="020B0503020204020204" pitchFamily="34" charset="-122"/>
                <a:ea typeface="微软雅黑" panose="020B0503020204020204" pitchFamily="34" charset="-122"/>
              </a:rPr>
              <a:t>，只能接触到 </a:t>
            </a:r>
            <a:r>
              <a:rPr lang="en-US" altLang="zh-CN" sz="1100" dirty="0">
                <a:solidFill>
                  <a:schemeClr val="tx2"/>
                </a:solidFill>
                <a:latin typeface="微软雅黑" panose="020B0503020204020204" pitchFamily="34" charset="-122"/>
                <a:ea typeface="微软雅黑" panose="020B0503020204020204" pitchFamily="34" charset="-122"/>
              </a:rPr>
              <a:t>View</a:t>
            </a:r>
            <a:r>
              <a:rPr lang="zh-CN" altLang="en-US" sz="1100" dirty="0">
                <a:solidFill>
                  <a:schemeClr val="tx2"/>
                </a:solidFill>
                <a:latin typeface="微软雅黑" panose="020B0503020204020204" pitchFamily="34" charset="-122"/>
                <a:ea typeface="微软雅黑" panose="020B0503020204020204" pitchFamily="34" charset="-122"/>
              </a:rPr>
              <a:t>。所以，</a:t>
            </a:r>
            <a:r>
              <a:rPr lang="en-US" altLang="zh-CN" sz="1100" dirty="0">
                <a:solidFill>
                  <a:schemeClr val="tx2"/>
                </a:solidFill>
                <a:latin typeface="微软雅黑" panose="020B0503020204020204" pitchFamily="34" charset="-122"/>
                <a:ea typeface="微软雅黑" panose="020B0503020204020204" pitchFamily="34" charset="-122"/>
              </a:rPr>
              <a:t>State </a:t>
            </a:r>
            <a:r>
              <a:rPr lang="zh-CN" altLang="en-US" sz="1100" dirty="0">
                <a:solidFill>
                  <a:schemeClr val="tx2"/>
                </a:solidFill>
                <a:latin typeface="微软雅黑" panose="020B0503020204020204" pitchFamily="34" charset="-122"/>
                <a:ea typeface="微软雅黑" panose="020B0503020204020204" pitchFamily="34" charset="-122"/>
              </a:rPr>
              <a:t>的变化必须是 </a:t>
            </a:r>
            <a:r>
              <a:rPr lang="en-US" altLang="zh-CN" sz="1100" dirty="0">
                <a:solidFill>
                  <a:schemeClr val="tx2"/>
                </a:solidFill>
                <a:latin typeface="微软雅黑" panose="020B0503020204020204" pitchFamily="34" charset="-122"/>
                <a:ea typeface="微软雅黑" panose="020B0503020204020204" pitchFamily="34" charset="-122"/>
              </a:rPr>
              <a:t>View </a:t>
            </a:r>
            <a:r>
              <a:rPr lang="zh-CN" altLang="en-US" sz="1100" dirty="0">
                <a:solidFill>
                  <a:schemeClr val="tx2"/>
                </a:solidFill>
                <a:latin typeface="微软雅黑" panose="020B0503020204020204" pitchFamily="34" charset="-122"/>
                <a:ea typeface="微软雅黑" panose="020B0503020204020204" pitchFamily="34" charset="-122"/>
              </a:rPr>
              <a:t>导致的。</a:t>
            </a:r>
            <a:r>
              <a:rPr lang="en-US" altLang="zh-CN" sz="1100" dirty="0">
                <a:solidFill>
                  <a:schemeClr val="tx2"/>
                </a:solidFill>
                <a:latin typeface="微软雅黑" panose="020B0503020204020204" pitchFamily="34" charset="-122"/>
                <a:ea typeface="微软雅黑" panose="020B0503020204020204" pitchFamily="34" charset="-122"/>
              </a:rPr>
              <a:t>Action </a:t>
            </a:r>
            <a:r>
              <a:rPr lang="zh-CN" altLang="en-US" sz="1100" dirty="0">
                <a:solidFill>
                  <a:schemeClr val="tx2"/>
                </a:solidFill>
                <a:latin typeface="微软雅黑" panose="020B0503020204020204" pitchFamily="34" charset="-122"/>
                <a:ea typeface="微软雅黑" panose="020B0503020204020204" pitchFamily="34" charset="-122"/>
              </a:rPr>
              <a:t>就是 </a:t>
            </a:r>
            <a:r>
              <a:rPr lang="en-US" altLang="zh-CN" sz="1100" dirty="0">
                <a:solidFill>
                  <a:schemeClr val="tx2"/>
                </a:solidFill>
                <a:latin typeface="微软雅黑" panose="020B0503020204020204" pitchFamily="34" charset="-122"/>
                <a:ea typeface="微软雅黑" panose="020B0503020204020204" pitchFamily="34" charset="-122"/>
              </a:rPr>
              <a:t>View </a:t>
            </a:r>
            <a:r>
              <a:rPr lang="zh-CN" altLang="en-US" sz="1100" dirty="0">
                <a:solidFill>
                  <a:schemeClr val="tx2"/>
                </a:solidFill>
                <a:latin typeface="微软雅黑" panose="020B0503020204020204" pitchFamily="34" charset="-122"/>
                <a:ea typeface="微软雅黑" panose="020B0503020204020204" pitchFamily="34" charset="-122"/>
              </a:rPr>
              <a:t>发出的通知，表示 </a:t>
            </a:r>
            <a:r>
              <a:rPr lang="en-US" altLang="zh-CN" sz="1100" dirty="0">
                <a:solidFill>
                  <a:schemeClr val="tx2"/>
                </a:solidFill>
                <a:latin typeface="微软雅黑" panose="020B0503020204020204" pitchFamily="34" charset="-122"/>
                <a:ea typeface="微软雅黑" panose="020B0503020204020204" pitchFamily="34" charset="-122"/>
              </a:rPr>
              <a:t>State </a:t>
            </a:r>
            <a:r>
              <a:rPr lang="zh-CN" altLang="en-US" sz="1100" dirty="0">
                <a:solidFill>
                  <a:schemeClr val="tx2"/>
                </a:solidFill>
                <a:latin typeface="微软雅黑" panose="020B0503020204020204" pitchFamily="34" charset="-122"/>
                <a:ea typeface="微软雅黑" panose="020B0503020204020204" pitchFamily="34" charset="-122"/>
              </a:rPr>
              <a:t>应该要发生变化了。</a:t>
            </a:r>
            <a:endParaRPr lang="en-US" altLang="zh-CN" sz="1100" dirty="0">
              <a:solidFill>
                <a:schemeClr val="tx2"/>
              </a:solidFill>
              <a:latin typeface="微软雅黑" panose="020B0503020204020204" pitchFamily="34" charset="-122"/>
              <a:ea typeface="微软雅黑" panose="020B0503020204020204" pitchFamily="34" charset="-122"/>
            </a:endParaRPr>
          </a:p>
        </p:txBody>
      </p:sp>
      <p:sp>
        <p:nvSpPr>
          <p:cNvPr id="79" name="矩形: 圆角 78">
            <a:extLst>
              <a:ext uri="{FF2B5EF4-FFF2-40B4-BE49-F238E27FC236}">
                <a16:creationId xmlns:a16="http://schemas.microsoft.com/office/drawing/2014/main" id="{B0CDEFD9-39F2-4213-9BE4-3E907034FD8D}"/>
              </a:ext>
            </a:extLst>
          </p:cNvPr>
          <p:cNvSpPr/>
          <p:nvPr/>
        </p:nvSpPr>
        <p:spPr>
          <a:xfrm>
            <a:off x="8502054" y="408172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80" name="文本框 79">
            <a:extLst>
              <a:ext uri="{FF2B5EF4-FFF2-40B4-BE49-F238E27FC236}">
                <a16:creationId xmlns:a16="http://schemas.microsoft.com/office/drawing/2014/main" id="{0F6FD8F0-C25E-4A97-9B3D-9056E5AE450C}"/>
              </a:ext>
            </a:extLst>
          </p:cNvPr>
          <p:cNvSpPr txBox="1"/>
          <p:nvPr/>
        </p:nvSpPr>
        <p:spPr>
          <a:xfrm>
            <a:off x="2326188" y="1662527"/>
            <a:ext cx="2106815" cy="400110"/>
          </a:xfrm>
          <a:prstGeom prst="rect">
            <a:avLst/>
          </a:prstGeom>
          <a:noFill/>
        </p:spPr>
        <p:txBody>
          <a:bodyPr wrap="square" rtlCol="0">
            <a:spAutoFit/>
          </a:bodyPr>
          <a:lstStyle/>
          <a:p>
            <a:pPr algn="r"/>
            <a:r>
              <a:rPr lang="en-US" altLang="zh-CN" sz="2000" dirty="0">
                <a:solidFill>
                  <a:schemeClr val="tx2"/>
                </a:solidFill>
                <a:latin typeface="微软雅黑" panose="020B0503020204020204" pitchFamily="34" charset="-122"/>
                <a:ea typeface="微软雅黑" panose="020B0503020204020204" pitchFamily="34" charset="-122"/>
              </a:rPr>
              <a:t>store</a:t>
            </a:r>
          </a:p>
        </p:txBody>
      </p:sp>
      <p:sp>
        <p:nvSpPr>
          <p:cNvPr id="81" name="文本框 80">
            <a:extLst>
              <a:ext uri="{FF2B5EF4-FFF2-40B4-BE49-F238E27FC236}">
                <a16:creationId xmlns:a16="http://schemas.microsoft.com/office/drawing/2014/main" id="{FB072546-4A23-4143-A628-FE18A8519341}"/>
              </a:ext>
            </a:extLst>
          </p:cNvPr>
          <p:cNvSpPr txBox="1"/>
          <p:nvPr/>
        </p:nvSpPr>
        <p:spPr>
          <a:xfrm>
            <a:off x="1371736" y="2112088"/>
            <a:ext cx="3039836" cy="511037"/>
          </a:xfrm>
          <a:prstGeom prst="rect">
            <a:avLst/>
          </a:prstGeom>
          <a:noFill/>
        </p:spPr>
        <p:txBody>
          <a:bodyPr wrap="square" rtlCol="0">
            <a:spAutoFit/>
          </a:bodyPr>
          <a:lstStyle/>
          <a:p>
            <a:pPr algn="r">
              <a:lnSpc>
                <a:spcPct val="130000"/>
              </a:lnSpc>
            </a:pPr>
            <a:r>
              <a:rPr lang="en-US" altLang="zh-CN" sz="1100" dirty="0">
                <a:solidFill>
                  <a:schemeClr val="tx2"/>
                </a:solidFill>
                <a:latin typeface="微软雅黑" panose="020B0503020204020204" pitchFamily="34" charset="-122"/>
                <a:ea typeface="微软雅黑" panose="020B0503020204020204" pitchFamily="34" charset="-122"/>
              </a:rPr>
              <a:t>Store </a:t>
            </a:r>
            <a:r>
              <a:rPr lang="zh-CN" altLang="en-US" sz="1100" dirty="0">
                <a:solidFill>
                  <a:schemeClr val="tx2"/>
                </a:solidFill>
                <a:latin typeface="微软雅黑" panose="020B0503020204020204" pitchFamily="34" charset="-122"/>
                <a:ea typeface="微软雅黑" panose="020B0503020204020204" pitchFamily="34" charset="-122"/>
              </a:rPr>
              <a:t>就是保存数据的地方，你可以把它看成一个容器。整个应用只能有一个 </a:t>
            </a:r>
            <a:r>
              <a:rPr lang="en-US" altLang="zh-CN" sz="1100" dirty="0">
                <a:solidFill>
                  <a:schemeClr val="tx2"/>
                </a:solidFill>
                <a:latin typeface="微软雅黑" panose="020B0503020204020204" pitchFamily="34" charset="-122"/>
                <a:ea typeface="微软雅黑" panose="020B0503020204020204" pitchFamily="34" charset="-122"/>
              </a:rPr>
              <a:t>Store</a:t>
            </a:r>
            <a:r>
              <a:rPr lang="zh-CN" altLang="en-US" sz="1100" dirty="0">
                <a:solidFill>
                  <a:schemeClr val="tx2"/>
                </a:solidFill>
                <a:latin typeface="微软雅黑" panose="020B0503020204020204" pitchFamily="34" charset="-122"/>
                <a:ea typeface="微软雅黑" panose="020B0503020204020204" pitchFamily="34" charset="-122"/>
              </a:rPr>
              <a:t>。</a:t>
            </a:r>
            <a:endParaRPr lang="en-US" altLang="zh-CN" sz="1100" dirty="0">
              <a:solidFill>
                <a:schemeClr val="tx2"/>
              </a:solidFill>
              <a:latin typeface="微软雅黑" panose="020B0503020204020204" pitchFamily="34" charset="-122"/>
              <a:ea typeface="微软雅黑" panose="020B0503020204020204" pitchFamily="34" charset="-122"/>
            </a:endParaRPr>
          </a:p>
        </p:txBody>
      </p:sp>
      <p:sp>
        <p:nvSpPr>
          <p:cNvPr id="82" name="矩形: 圆角 81">
            <a:extLst>
              <a:ext uri="{FF2B5EF4-FFF2-40B4-BE49-F238E27FC236}">
                <a16:creationId xmlns:a16="http://schemas.microsoft.com/office/drawing/2014/main" id="{4E6EA268-0191-467B-9305-1D1D6894C16A}"/>
              </a:ext>
            </a:extLst>
          </p:cNvPr>
          <p:cNvSpPr/>
          <p:nvPr/>
        </p:nvSpPr>
        <p:spPr>
          <a:xfrm>
            <a:off x="3780386" y="2064503"/>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solidFill>
                <a:schemeClr val="tx2"/>
              </a:solidFill>
            </a:endParaRPr>
          </a:p>
        </p:txBody>
      </p:sp>
      <p:sp>
        <p:nvSpPr>
          <p:cNvPr id="83" name="文本框 82">
            <a:extLst>
              <a:ext uri="{FF2B5EF4-FFF2-40B4-BE49-F238E27FC236}">
                <a16:creationId xmlns:a16="http://schemas.microsoft.com/office/drawing/2014/main" id="{728AF61B-9EC1-4D36-AB30-301F39988FB3}"/>
              </a:ext>
            </a:extLst>
          </p:cNvPr>
          <p:cNvSpPr txBox="1"/>
          <p:nvPr/>
        </p:nvSpPr>
        <p:spPr>
          <a:xfrm>
            <a:off x="1662420" y="3679744"/>
            <a:ext cx="2106815" cy="400110"/>
          </a:xfrm>
          <a:prstGeom prst="rect">
            <a:avLst/>
          </a:prstGeom>
          <a:noFill/>
        </p:spPr>
        <p:txBody>
          <a:bodyPr wrap="square" rtlCol="0">
            <a:spAutoFit/>
          </a:bodyPr>
          <a:lstStyle/>
          <a:p>
            <a:pPr algn="r"/>
            <a:r>
              <a:rPr lang="en-US" altLang="zh-CN" sz="2000" dirty="0">
                <a:solidFill>
                  <a:schemeClr val="tx2"/>
                </a:solidFill>
                <a:latin typeface="微软雅黑" panose="020B0503020204020204" pitchFamily="34" charset="-122"/>
                <a:ea typeface="微软雅黑" panose="020B0503020204020204" pitchFamily="34" charset="-122"/>
              </a:rPr>
              <a:t>Reducer</a:t>
            </a:r>
          </a:p>
        </p:txBody>
      </p:sp>
      <p:sp>
        <p:nvSpPr>
          <p:cNvPr id="84" name="文本框 83">
            <a:extLst>
              <a:ext uri="{FF2B5EF4-FFF2-40B4-BE49-F238E27FC236}">
                <a16:creationId xmlns:a16="http://schemas.microsoft.com/office/drawing/2014/main" id="{EFBC70CF-1C4B-4087-A3E9-6BD9F7F87F04}"/>
              </a:ext>
            </a:extLst>
          </p:cNvPr>
          <p:cNvSpPr txBox="1"/>
          <p:nvPr/>
        </p:nvSpPr>
        <p:spPr>
          <a:xfrm>
            <a:off x="707968" y="4129305"/>
            <a:ext cx="3039836" cy="511037"/>
          </a:xfrm>
          <a:prstGeom prst="rect">
            <a:avLst/>
          </a:prstGeom>
          <a:noFill/>
        </p:spPr>
        <p:txBody>
          <a:bodyPr wrap="square" rtlCol="0">
            <a:spAutoFit/>
          </a:bodyPr>
          <a:lstStyle/>
          <a:p>
            <a:pPr algn="r">
              <a:lnSpc>
                <a:spcPct val="130000"/>
              </a:lnSpc>
            </a:pPr>
            <a:r>
              <a:rPr lang="en-US" altLang="zh-CN" sz="1100" dirty="0">
                <a:solidFill>
                  <a:schemeClr val="tx2"/>
                </a:solidFill>
                <a:latin typeface="微软雅黑" panose="020B0503020204020204" pitchFamily="34" charset="-122"/>
                <a:ea typeface="微软雅黑" panose="020B0503020204020204" pitchFamily="34" charset="-122"/>
              </a:rPr>
              <a:t>Reducer </a:t>
            </a:r>
            <a:r>
              <a:rPr lang="zh-CN" altLang="en-US" sz="1100" dirty="0">
                <a:solidFill>
                  <a:schemeClr val="tx2"/>
                </a:solidFill>
                <a:latin typeface="微软雅黑" panose="020B0503020204020204" pitchFamily="34" charset="-122"/>
                <a:ea typeface="微软雅黑" panose="020B0503020204020204" pitchFamily="34" charset="-122"/>
              </a:rPr>
              <a:t>是一个函数，它接受 </a:t>
            </a:r>
            <a:r>
              <a:rPr lang="en-US" altLang="zh-CN" sz="1100" dirty="0">
                <a:solidFill>
                  <a:schemeClr val="tx2"/>
                </a:solidFill>
                <a:latin typeface="微软雅黑" panose="020B0503020204020204" pitchFamily="34" charset="-122"/>
                <a:ea typeface="微软雅黑" panose="020B0503020204020204" pitchFamily="34" charset="-122"/>
              </a:rPr>
              <a:t>Action </a:t>
            </a:r>
            <a:r>
              <a:rPr lang="zh-CN" altLang="en-US" sz="1100" dirty="0">
                <a:solidFill>
                  <a:schemeClr val="tx2"/>
                </a:solidFill>
                <a:latin typeface="微软雅黑" panose="020B0503020204020204" pitchFamily="34" charset="-122"/>
                <a:ea typeface="微软雅黑" panose="020B0503020204020204" pitchFamily="34" charset="-122"/>
              </a:rPr>
              <a:t>和当前 </a:t>
            </a:r>
            <a:r>
              <a:rPr lang="en-US" altLang="zh-CN" sz="1100" dirty="0">
                <a:solidFill>
                  <a:schemeClr val="tx2"/>
                </a:solidFill>
                <a:latin typeface="微软雅黑" panose="020B0503020204020204" pitchFamily="34" charset="-122"/>
                <a:ea typeface="微软雅黑" panose="020B0503020204020204" pitchFamily="34" charset="-122"/>
              </a:rPr>
              <a:t>State </a:t>
            </a:r>
            <a:r>
              <a:rPr lang="zh-CN" altLang="en-US" sz="1100" dirty="0">
                <a:solidFill>
                  <a:schemeClr val="tx2"/>
                </a:solidFill>
                <a:latin typeface="微软雅黑" panose="020B0503020204020204" pitchFamily="34" charset="-122"/>
                <a:ea typeface="微软雅黑" panose="020B0503020204020204" pitchFamily="34" charset="-122"/>
              </a:rPr>
              <a:t>作为参数，返回一个新的 </a:t>
            </a:r>
            <a:r>
              <a:rPr lang="en-US" altLang="zh-CN" sz="1100" dirty="0">
                <a:solidFill>
                  <a:schemeClr val="tx2"/>
                </a:solidFill>
                <a:latin typeface="微软雅黑" panose="020B0503020204020204" pitchFamily="34" charset="-122"/>
                <a:ea typeface="微软雅黑" panose="020B0503020204020204" pitchFamily="34" charset="-122"/>
              </a:rPr>
              <a:t>State</a:t>
            </a:r>
            <a:r>
              <a:rPr lang="zh-CN" altLang="en-US" sz="1100" dirty="0">
                <a:solidFill>
                  <a:schemeClr val="tx2"/>
                </a:solidFill>
                <a:latin typeface="微软雅黑" panose="020B0503020204020204" pitchFamily="34" charset="-122"/>
                <a:ea typeface="微软雅黑" panose="020B0503020204020204" pitchFamily="34" charset="-122"/>
              </a:rPr>
              <a:t>。</a:t>
            </a:r>
            <a:endParaRPr lang="en-US" altLang="zh-CN" sz="1100" dirty="0">
              <a:solidFill>
                <a:schemeClr val="tx2"/>
              </a:solidFill>
              <a:latin typeface="微软雅黑" panose="020B0503020204020204" pitchFamily="34" charset="-122"/>
              <a:ea typeface="微软雅黑" panose="020B0503020204020204" pitchFamily="34" charset="-122"/>
            </a:endParaRPr>
          </a:p>
        </p:txBody>
      </p:sp>
      <p:sp>
        <p:nvSpPr>
          <p:cNvPr id="85" name="矩形: 圆角 84">
            <a:extLst>
              <a:ext uri="{FF2B5EF4-FFF2-40B4-BE49-F238E27FC236}">
                <a16:creationId xmlns:a16="http://schemas.microsoft.com/office/drawing/2014/main" id="{13C3D5D3-58AB-405F-BCB4-C5142A04E5EF}"/>
              </a:ext>
            </a:extLst>
          </p:cNvPr>
          <p:cNvSpPr/>
          <p:nvPr/>
        </p:nvSpPr>
        <p:spPr>
          <a:xfrm>
            <a:off x="3116618" y="408172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solidFill>
                <a:schemeClr val="tx2"/>
              </a:solidFill>
            </a:endParaRPr>
          </a:p>
        </p:txBody>
      </p:sp>
      <p:sp>
        <p:nvSpPr>
          <p:cNvPr id="31" name="椭圆 30">
            <a:extLst>
              <a:ext uri="{FF2B5EF4-FFF2-40B4-BE49-F238E27FC236}">
                <a16:creationId xmlns:a16="http://schemas.microsoft.com/office/drawing/2014/main" id="{96A3D9AE-F94F-4166-A7A5-1485F54DDB43}"/>
              </a:ext>
            </a:extLst>
          </p:cNvPr>
          <p:cNvSpPr/>
          <p:nvPr/>
        </p:nvSpPr>
        <p:spPr>
          <a:xfrm>
            <a:off x="5765800" y="5382016"/>
            <a:ext cx="660400" cy="660400"/>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32" name="文本框 31">
            <a:extLst>
              <a:ext uri="{FF2B5EF4-FFF2-40B4-BE49-F238E27FC236}">
                <a16:creationId xmlns:a16="http://schemas.microsoft.com/office/drawing/2014/main" id="{62324AD7-EBC2-47EB-BE8E-1FDD3EBE30FE}"/>
              </a:ext>
            </a:extLst>
          </p:cNvPr>
          <p:cNvSpPr txBox="1"/>
          <p:nvPr/>
        </p:nvSpPr>
        <p:spPr>
          <a:xfrm>
            <a:off x="5819525" y="5519483"/>
            <a:ext cx="575721" cy="461665"/>
          </a:xfrm>
          <a:prstGeom prst="rect">
            <a:avLst/>
          </a:prstGeom>
          <a:noFill/>
        </p:spPr>
        <p:txBody>
          <a:bodyPr wrap="square" rtlCol="0">
            <a:spAutoFit/>
          </a:bodyPr>
          <a:lstStyle/>
          <a:p>
            <a:r>
              <a:rPr lang="en-US" altLang="zh-CN" sz="2400" b="1">
                <a:solidFill>
                  <a:schemeClr val="tx2"/>
                </a:solidFill>
              </a:rPr>
              <a:t>04</a:t>
            </a:r>
            <a:endParaRPr lang="zh-CN" altLang="en-US" sz="2400" b="1">
              <a:solidFill>
                <a:schemeClr val="tx2"/>
              </a:solidFill>
            </a:endParaRPr>
          </a:p>
        </p:txBody>
      </p:sp>
      <p:grpSp>
        <p:nvGrpSpPr>
          <p:cNvPr id="33" name="组合 32">
            <a:extLst>
              <a:ext uri="{FF2B5EF4-FFF2-40B4-BE49-F238E27FC236}">
                <a16:creationId xmlns:a16="http://schemas.microsoft.com/office/drawing/2014/main" id="{F06BCD1A-59EB-4174-9BBE-664BA0A859BE}"/>
              </a:ext>
            </a:extLst>
          </p:cNvPr>
          <p:cNvGrpSpPr/>
          <p:nvPr/>
        </p:nvGrpSpPr>
        <p:grpSpPr>
          <a:xfrm>
            <a:off x="6434076" y="5353050"/>
            <a:ext cx="3078637" cy="998622"/>
            <a:chOff x="8481991" y="2207914"/>
            <a:chExt cx="3078637" cy="998622"/>
          </a:xfrm>
        </p:grpSpPr>
        <p:sp>
          <p:nvSpPr>
            <p:cNvPr id="34" name="文本框 33">
              <a:extLst>
                <a:ext uri="{FF2B5EF4-FFF2-40B4-BE49-F238E27FC236}">
                  <a16:creationId xmlns:a16="http://schemas.microsoft.com/office/drawing/2014/main" id="{F9C780B2-5824-4F99-99EF-1E57F37A43FE}"/>
                </a:ext>
              </a:extLst>
            </p:cNvPr>
            <p:cNvSpPr txBox="1"/>
            <p:nvPr/>
          </p:nvSpPr>
          <p:spPr>
            <a:xfrm>
              <a:off x="8481991" y="2207914"/>
              <a:ext cx="2106815" cy="400110"/>
            </a:xfrm>
            <a:prstGeom prst="rect">
              <a:avLst/>
            </a:prstGeom>
            <a:noFill/>
          </p:spPr>
          <p:txBody>
            <a:bodyPr wrap="square" rtlCol="0">
              <a:spAutoFit/>
            </a:bodyPr>
            <a:lstStyle/>
            <a:p>
              <a:r>
                <a:rPr lang="en-US" altLang="zh-CN" sz="2000" dirty="0" err="1">
                  <a:solidFill>
                    <a:schemeClr val="tx2"/>
                  </a:solidFill>
                  <a:latin typeface="微软雅黑" panose="020B0503020204020204" pitchFamily="34" charset="-122"/>
                  <a:ea typeface="微软雅黑" panose="020B0503020204020204" pitchFamily="34" charset="-122"/>
                </a:rPr>
                <a:t>store.dispatch</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35" name="文本框 34">
              <a:extLst>
                <a:ext uri="{FF2B5EF4-FFF2-40B4-BE49-F238E27FC236}">
                  <a16:creationId xmlns:a16="http://schemas.microsoft.com/office/drawing/2014/main" id="{0FE8C01A-9529-4332-97DA-880E43C3996F}"/>
                </a:ext>
              </a:extLst>
            </p:cNvPr>
            <p:cNvSpPr txBox="1"/>
            <p:nvPr/>
          </p:nvSpPr>
          <p:spPr>
            <a:xfrm>
              <a:off x="8520792" y="2657475"/>
              <a:ext cx="3039836" cy="549061"/>
            </a:xfrm>
            <a:prstGeom prst="rect">
              <a:avLst/>
            </a:prstGeom>
            <a:noFill/>
          </p:spPr>
          <p:txBody>
            <a:bodyPr wrap="square" rtlCol="0">
              <a:spAutoFit/>
            </a:bodyPr>
            <a:lstStyle/>
            <a:p>
              <a:pPr>
                <a:lnSpc>
                  <a:spcPct val="130000"/>
                </a:lnSpc>
              </a:pPr>
              <a:r>
                <a:rPr lang="en-US" altLang="zh-CN" sz="1200" dirty="0" err="1">
                  <a:solidFill>
                    <a:schemeClr val="tx2"/>
                  </a:solidFill>
                  <a:latin typeface="微软雅黑" panose="020B0503020204020204" pitchFamily="34" charset="-122"/>
                  <a:ea typeface="微软雅黑" panose="020B0503020204020204" pitchFamily="34" charset="-122"/>
                </a:rPr>
                <a:t>store.dispatch</a:t>
              </a:r>
              <a:r>
                <a:rPr lang="en-US" altLang="zh-CN" sz="1200" dirty="0">
                  <a:solidFill>
                    <a:schemeClr val="tx2"/>
                  </a:solidFill>
                  <a:latin typeface="微软雅黑" panose="020B0503020204020204" pitchFamily="34" charset="-122"/>
                  <a:ea typeface="微软雅黑" panose="020B0503020204020204" pitchFamily="34" charset="-122"/>
                </a:rPr>
                <a:t>()</a:t>
              </a:r>
              <a:r>
                <a:rPr lang="zh-CN" altLang="en-US" sz="1200" dirty="0">
                  <a:solidFill>
                    <a:schemeClr val="tx2"/>
                  </a:solidFill>
                  <a:latin typeface="微软雅黑" panose="020B0503020204020204" pitchFamily="34" charset="-122"/>
                  <a:ea typeface="微软雅黑" panose="020B0503020204020204" pitchFamily="34" charset="-122"/>
                </a:rPr>
                <a:t>是 </a:t>
              </a:r>
              <a:r>
                <a:rPr lang="en-US" altLang="zh-CN" sz="1200" dirty="0">
                  <a:solidFill>
                    <a:schemeClr val="tx2"/>
                  </a:solidFill>
                  <a:latin typeface="微软雅黑" panose="020B0503020204020204" pitchFamily="34" charset="-122"/>
                  <a:ea typeface="微软雅黑" panose="020B0503020204020204" pitchFamily="34" charset="-122"/>
                </a:rPr>
                <a:t>View </a:t>
              </a:r>
              <a:r>
                <a:rPr lang="zh-CN" altLang="en-US" sz="1200" dirty="0">
                  <a:solidFill>
                    <a:schemeClr val="tx2"/>
                  </a:solidFill>
                  <a:latin typeface="微软雅黑" panose="020B0503020204020204" pitchFamily="34" charset="-122"/>
                  <a:ea typeface="微软雅黑" panose="020B0503020204020204" pitchFamily="34" charset="-122"/>
                </a:rPr>
                <a:t>发出 </a:t>
              </a:r>
              <a:r>
                <a:rPr lang="en-US" altLang="zh-CN" sz="1200" dirty="0">
                  <a:solidFill>
                    <a:schemeClr val="tx2"/>
                  </a:solidFill>
                  <a:latin typeface="微软雅黑" panose="020B0503020204020204" pitchFamily="34" charset="-122"/>
                  <a:ea typeface="微软雅黑" panose="020B0503020204020204" pitchFamily="34" charset="-122"/>
                </a:rPr>
                <a:t>Action </a:t>
              </a:r>
              <a:r>
                <a:rPr lang="zh-CN" altLang="en-US" sz="1200" dirty="0">
                  <a:solidFill>
                    <a:schemeClr val="tx2"/>
                  </a:solidFill>
                  <a:latin typeface="微软雅黑" panose="020B0503020204020204" pitchFamily="34" charset="-122"/>
                  <a:ea typeface="微软雅黑" panose="020B0503020204020204" pitchFamily="34" charset="-122"/>
                </a:rPr>
                <a:t>的唯一方法</a:t>
              </a:r>
              <a:r>
                <a:rPr lang="zh-CN" altLang="en-US" sz="1100" dirty="0">
                  <a:solidFill>
                    <a:schemeClr val="tx2"/>
                  </a:solidFill>
                  <a:latin typeface="微软雅黑" panose="020B0503020204020204" pitchFamily="34" charset="-122"/>
                  <a:ea typeface="微软雅黑" panose="020B0503020204020204" pitchFamily="34" charset="-122"/>
                </a:rPr>
                <a:t>。</a:t>
              </a:r>
              <a:endParaRPr lang="en-US" altLang="zh-CN" sz="1100" dirty="0">
                <a:solidFill>
                  <a:schemeClr val="tx2"/>
                </a:solidFill>
                <a:latin typeface="微软雅黑" panose="020B0503020204020204" pitchFamily="34" charset="-122"/>
                <a:ea typeface="微软雅黑" panose="020B0503020204020204" pitchFamily="34" charset="-122"/>
              </a:endParaRPr>
            </a:p>
          </p:txBody>
        </p:sp>
        <p:sp>
          <p:nvSpPr>
            <p:cNvPr id="36" name="矩形: 圆角 35">
              <a:extLst>
                <a:ext uri="{FF2B5EF4-FFF2-40B4-BE49-F238E27FC236}">
                  <a16:creationId xmlns:a16="http://schemas.microsoft.com/office/drawing/2014/main" id="{7D5884C1-04C4-4729-9081-10FCA4FC8ACC}"/>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1560980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D4A2E69-0500-4468-AAE2-8C4C91E56373}"/>
              </a:ext>
            </a:extLst>
          </p:cNvPr>
          <p:cNvPicPr>
            <a:picLocks noChangeAspect="1"/>
          </p:cNvPicPr>
          <p:nvPr/>
        </p:nvPicPr>
        <p:blipFill>
          <a:blip r:embed="rId3"/>
          <a:stretch>
            <a:fillRect/>
          </a:stretch>
        </p:blipFill>
        <p:spPr>
          <a:xfrm>
            <a:off x="1270042" y="-100570"/>
            <a:ext cx="9651915" cy="1199178"/>
          </a:xfrm>
          <a:prstGeom prst="rect">
            <a:avLst/>
          </a:prstGeom>
        </p:spPr>
      </p:pic>
      <p:pic>
        <p:nvPicPr>
          <p:cNvPr id="3" name="图片 2">
            <a:extLst>
              <a:ext uri="{FF2B5EF4-FFF2-40B4-BE49-F238E27FC236}">
                <a16:creationId xmlns:a16="http://schemas.microsoft.com/office/drawing/2014/main" id="{529429CF-08FE-425B-96C3-823AE46E45D3}"/>
              </a:ext>
            </a:extLst>
          </p:cNvPr>
          <p:cNvPicPr>
            <a:picLocks noChangeAspect="1"/>
          </p:cNvPicPr>
          <p:nvPr/>
        </p:nvPicPr>
        <p:blipFill>
          <a:blip r:embed="rId4"/>
          <a:stretch>
            <a:fillRect/>
          </a:stretch>
        </p:blipFill>
        <p:spPr>
          <a:xfrm>
            <a:off x="1270042" y="1891445"/>
            <a:ext cx="3835438" cy="3075109"/>
          </a:xfrm>
          <a:prstGeom prst="rect">
            <a:avLst/>
          </a:prstGeom>
        </p:spPr>
      </p:pic>
      <p:pic>
        <p:nvPicPr>
          <p:cNvPr id="4" name="图片 3">
            <a:extLst>
              <a:ext uri="{FF2B5EF4-FFF2-40B4-BE49-F238E27FC236}">
                <a16:creationId xmlns:a16="http://schemas.microsoft.com/office/drawing/2014/main" id="{22C3AEAB-D06E-4CD2-8F4D-E165C922A2C8}"/>
              </a:ext>
            </a:extLst>
          </p:cNvPr>
          <p:cNvPicPr>
            <a:picLocks noChangeAspect="1"/>
          </p:cNvPicPr>
          <p:nvPr/>
        </p:nvPicPr>
        <p:blipFill>
          <a:blip r:embed="rId5"/>
          <a:stretch>
            <a:fillRect/>
          </a:stretch>
        </p:blipFill>
        <p:spPr>
          <a:xfrm>
            <a:off x="6682308" y="908085"/>
            <a:ext cx="4619349" cy="5769113"/>
          </a:xfrm>
          <a:prstGeom prst="rect">
            <a:avLst/>
          </a:prstGeom>
        </p:spPr>
      </p:pic>
    </p:spTree>
    <p:extLst>
      <p:ext uri="{BB962C8B-B14F-4D97-AF65-F5344CB8AC3E}">
        <p14:creationId xmlns:p14="http://schemas.microsoft.com/office/powerpoint/2010/main" val="33950209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act Redux Lifecycle">
            <a:extLst>
              <a:ext uri="{FF2B5EF4-FFF2-40B4-BE49-F238E27FC236}">
                <a16:creationId xmlns:a16="http://schemas.microsoft.com/office/drawing/2014/main" id="{0EA6601E-6562-41D7-A79B-878ED2AFF8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156" y="309562"/>
            <a:ext cx="10193687" cy="623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68639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806FF360-B880-4991-A650-77243C014BD3}"/>
              </a:ext>
            </a:extLst>
          </p:cNvPr>
          <p:cNvPicPr>
            <a:picLocks noChangeAspect="1"/>
          </p:cNvPicPr>
          <p:nvPr/>
        </p:nvPicPr>
        <p:blipFill>
          <a:blip r:embed="rId3"/>
          <a:stretch>
            <a:fillRect/>
          </a:stretch>
        </p:blipFill>
        <p:spPr>
          <a:xfrm>
            <a:off x="560710" y="241136"/>
            <a:ext cx="3613336" cy="6375728"/>
          </a:xfrm>
          <a:prstGeom prst="rect">
            <a:avLst/>
          </a:prstGeom>
        </p:spPr>
      </p:pic>
      <p:pic>
        <p:nvPicPr>
          <p:cNvPr id="3" name="图片 2">
            <a:extLst>
              <a:ext uri="{FF2B5EF4-FFF2-40B4-BE49-F238E27FC236}">
                <a16:creationId xmlns:a16="http://schemas.microsoft.com/office/drawing/2014/main" id="{94099338-4A52-460E-BD93-D1002C3B501A}"/>
              </a:ext>
            </a:extLst>
          </p:cNvPr>
          <p:cNvPicPr>
            <a:picLocks noChangeAspect="1"/>
          </p:cNvPicPr>
          <p:nvPr/>
        </p:nvPicPr>
        <p:blipFill>
          <a:blip r:embed="rId4"/>
          <a:stretch>
            <a:fillRect/>
          </a:stretch>
        </p:blipFill>
        <p:spPr>
          <a:xfrm>
            <a:off x="4442722" y="241136"/>
            <a:ext cx="3575234" cy="6375728"/>
          </a:xfrm>
          <a:prstGeom prst="rect">
            <a:avLst/>
          </a:prstGeom>
        </p:spPr>
      </p:pic>
      <p:pic>
        <p:nvPicPr>
          <p:cNvPr id="4" name="图片 3">
            <a:extLst>
              <a:ext uri="{FF2B5EF4-FFF2-40B4-BE49-F238E27FC236}">
                <a16:creationId xmlns:a16="http://schemas.microsoft.com/office/drawing/2014/main" id="{84B98DBD-7A10-4B3B-A535-C4C398343BA1}"/>
              </a:ext>
            </a:extLst>
          </p:cNvPr>
          <p:cNvPicPr>
            <a:picLocks noChangeAspect="1"/>
          </p:cNvPicPr>
          <p:nvPr/>
        </p:nvPicPr>
        <p:blipFill>
          <a:blip r:embed="rId5"/>
          <a:stretch>
            <a:fillRect/>
          </a:stretch>
        </p:blipFill>
        <p:spPr>
          <a:xfrm>
            <a:off x="8286632" y="272888"/>
            <a:ext cx="3556183" cy="6312224"/>
          </a:xfrm>
          <a:prstGeom prst="rect">
            <a:avLst/>
          </a:prstGeom>
        </p:spPr>
      </p:pic>
    </p:spTree>
    <p:extLst>
      <p:ext uri="{BB962C8B-B14F-4D97-AF65-F5344CB8AC3E}">
        <p14:creationId xmlns:p14="http://schemas.microsoft.com/office/powerpoint/2010/main" val="122960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FB9E5077-C674-4A05-9592-B9DC680C94AD}"/>
              </a:ext>
            </a:extLst>
          </p:cNvPr>
          <p:cNvPicPr>
            <a:picLocks noChangeAspect="1"/>
          </p:cNvPicPr>
          <p:nvPr/>
        </p:nvPicPr>
        <p:blipFill>
          <a:blip r:embed="rId3"/>
          <a:stretch>
            <a:fillRect/>
          </a:stretch>
        </p:blipFill>
        <p:spPr>
          <a:xfrm>
            <a:off x="383881" y="873254"/>
            <a:ext cx="4051508" cy="40007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3" name="图片 2">
            <a:extLst>
              <a:ext uri="{FF2B5EF4-FFF2-40B4-BE49-F238E27FC236}">
                <a16:creationId xmlns:a16="http://schemas.microsoft.com/office/drawing/2014/main" id="{0A9C8562-F1C4-454D-AC01-D69C958120DE}"/>
              </a:ext>
            </a:extLst>
          </p:cNvPr>
          <p:cNvPicPr>
            <a:picLocks noChangeAspect="1"/>
          </p:cNvPicPr>
          <p:nvPr/>
        </p:nvPicPr>
        <p:blipFill>
          <a:blip r:embed="rId4"/>
          <a:stretch>
            <a:fillRect/>
          </a:stretch>
        </p:blipFill>
        <p:spPr>
          <a:xfrm>
            <a:off x="383881" y="1987103"/>
            <a:ext cx="3321221" cy="113035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grpSp>
        <p:nvGrpSpPr>
          <p:cNvPr id="5" name="组合 4">
            <a:extLst>
              <a:ext uri="{FF2B5EF4-FFF2-40B4-BE49-F238E27FC236}">
                <a16:creationId xmlns:a16="http://schemas.microsoft.com/office/drawing/2014/main" id="{B2AEFA03-397B-4527-B757-BEBC44FA720F}"/>
              </a:ext>
            </a:extLst>
          </p:cNvPr>
          <p:cNvGrpSpPr/>
          <p:nvPr/>
        </p:nvGrpSpPr>
        <p:grpSpPr>
          <a:xfrm>
            <a:off x="383881" y="268725"/>
            <a:ext cx="2106815" cy="447695"/>
            <a:chOff x="8481991" y="2207914"/>
            <a:chExt cx="2106815" cy="447695"/>
          </a:xfrm>
        </p:grpSpPr>
        <p:sp>
          <p:nvSpPr>
            <p:cNvPr id="6" name="文本框 5">
              <a:extLst>
                <a:ext uri="{FF2B5EF4-FFF2-40B4-BE49-F238E27FC236}">
                  <a16:creationId xmlns:a16="http://schemas.microsoft.com/office/drawing/2014/main" id="{A066DABD-CEA4-44B4-A604-91EBDB2A6C34}"/>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constants</a:t>
              </a:r>
            </a:p>
          </p:txBody>
        </p:sp>
        <p:sp>
          <p:nvSpPr>
            <p:cNvPr id="8" name="矩形: 圆角 7">
              <a:extLst>
                <a:ext uri="{FF2B5EF4-FFF2-40B4-BE49-F238E27FC236}">
                  <a16:creationId xmlns:a16="http://schemas.microsoft.com/office/drawing/2014/main" id="{CD9F4D9D-B080-4CC8-B18E-BA2E4B160524}"/>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D7FE91DD-526F-44DB-A732-A71BFFB252AC}"/>
              </a:ext>
            </a:extLst>
          </p:cNvPr>
          <p:cNvGrpSpPr/>
          <p:nvPr/>
        </p:nvGrpSpPr>
        <p:grpSpPr>
          <a:xfrm>
            <a:off x="388280" y="1430159"/>
            <a:ext cx="2106815" cy="447695"/>
            <a:chOff x="8481991" y="2207914"/>
            <a:chExt cx="2106815" cy="447695"/>
          </a:xfrm>
        </p:grpSpPr>
        <p:sp>
          <p:nvSpPr>
            <p:cNvPr id="10" name="文本框 9">
              <a:extLst>
                <a:ext uri="{FF2B5EF4-FFF2-40B4-BE49-F238E27FC236}">
                  <a16:creationId xmlns:a16="http://schemas.microsoft.com/office/drawing/2014/main" id="{A569D9B7-1B7F-427F-B0B3-D9B23242DA9B}"/>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actions</a:t>
              </a:r>
            </a:p>
          </p:txBody>
        </p:sp>
        <p:sp>
          <p:nvSpPr>
            <p:cNvPr id="11" name="矩形: 圆角 10">
              <a:extLst>
                <a:ext uri="{FF2B5EF4-FFF2-40B4-BE49-F238E27FC236}">
                  <a16:creationId xmlns:a16="http://schemas.microsoft.com/office/drawing/2014/main" id="{BA35C718-E0E2-4F3D-A7D0-A2E7479254E9}"/>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grpSp>
        <p:nvGrpSpPr>
          <p:cNvPr id="12" name="组合 11">
            <a:extLst>
              <a:ext uri="{FF2B5EF4-FFF2-40B4-BE49-F238E27FC236}">
                <a16:creationId xmlns:a16="http://schemas.microsoft.com/office/drawing/2014/main" id="{D7270864-2F89-469C-B58F-5507348D135E}"/>
              </a:ext>
            </a:extLst>
          </p:cNvPr>
          <p:cNvGrpSpPr/>
          <p:nvPr/>
        </p:nvGrpSpPr>
        <p:grpSpPr>
          <a:xfrm>
            <a:off x="5856888" y="268725"/>
            <a:ext cx="2106815" cy="447695"/>
            <a:chOff x="8481991" y="2207914"/>
            <a:chExt cx="2106815" cy="447695"/>
          </a:xfrm>
        </p:grpSpPr>
        <p:sp>
          <p:nvSpPr>
            <p:cNvPr id="13" name="文本框 12">
              <a:extLst>
                <a:ext uri="{FF2B5EF4-FFF2-40B4-BE49-F238E27FC236}">
                  <a16:creationId xmlns:a16="http://schemas.microsoft.com/office/drawing/2014/main" id="{506718C0-FBC0-472A-98FC-290001D91E98}"/>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reducers</a:t>
              </a:r>
            </a:p>
          </p:txBody>
        </p:sp>
        <p:sp>
          <p:nvSpPr>
            <p:cNvPr id="14" name="矩形: 圆角 13">
              <a:extLst>
                <a:ext uri="{FF2B5EF4-FFF2-40B4-BE49-F238E27FC236}">
                  <a16:creationId xmlns:a16="http://schemas.microsoft.com/office/drawing/2014/main" id="{7C2F63F6-298B-49F5-95F5-DD3E24D338AE}"/>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pic>
        <p:nvPicPr>
          <p:cNvPr id="15" name="图片 14">
            <a:extLst>
              <a:ext uri="{FF2B5EF4-FFF2-40B4-BE49-F238E27FC236}">
                <a16:creationId xmlns:a16="http://schemas.microsoft.com/office/drawing/2014/main" id="{0AC08A17-2A26-43F4-990A-96D377BFBFB5}"/>
              </a:ext>
            </a:extLst>
          </p:cNvPr>
          <p:cNvPicPr>
            <a:picLocks noChangeAspect="1"/>
          </p:cNvPicPr>
          <p:nvPr/>
        </p:nvPicPr>
        <p:blipFill>
          <a:blip r:embed="rId5"/>
          <a:stretch>
            <a:fillRect/>
          </a:stretch>
        </p:blipFill>
        <p:spPr>
          <a:xfrm>
            <a:off x="383881" y="4105779"/>
            <a:ext cx="3429176" cy="236867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grpSp>
        <p:nvGrpSpPr>
          <p:cNvPr id="16" name="组合 15">
            <a:extLst>
              <a:ext uri="{FF2B5EF4-FFF2-40B4-BE49-F238E27FC236}">
                <a16:creationId xmlns:a16="http://schemas.microsoft.com/office/drawing/2014/main" id="{77730D45-5004-4D5E-8B36-20B300BB7C54}"/>
              </a:ext>
            </a:extLst>
          </p:cNvPr>
          <p:cNvGrpSpPr/>
          <p:nvPr/>
        </p:nvGrpSpPr>
        <p:grpSpPr>
          <a:xfrm>
            <a:off x="383881" y="3411565"/>
            <a:ext cx="2106815" cy="447695"/>
            <a:chOff x="8481991" y="2207914"/>
            <a:chExt cx="2106815" cy="447695"/>
          </a:xfrm>
        </p:grpSpPr>
        <p:sp>
          <p:nvSpPr>
            <p:cNvPr id="17" name="文本框 16">
              <a:extLst>
                <a:ext uri="{FF2B5EF4-FFF2-40B4-BE49-F238E27FC236}">
                  <a16:creationId xmlns:a16="http://schemas.microsoft.com/office/drawing/2014/main" id="{70E35548-3860-43E4-BC0D-2F6167357F78}"/>
                </a:ext>
              </a:extLst>
            </p:cNvPr>
            <p:cNvSpPr txBox="1"/>
            <p:nvPr/>
          </p:nvSpPr>
          <p:spPr>
            <a:xfrm>
              <a:off x="8481991" y="2207914"/>
              <a:ext cx="2106815" cy="400110"/>
            </a:xfrm>
            <a:prstGeom prst="rect">
              <a:avLst/>
            </a:prstGeom>
            <a:noFill/>
          </p:spPr>
          <p:txBody>
            <a:bodyPr wrap="squar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view</a:t>
              </a:r>
            </a:p>
          </p:txBody>
        </p:sp>
        <p:sp>
          <p:nvSpPr>
            <p:cNvPr id="18" name="矩形: 圆角 17">
              <a:extLst>
                <a:ext uri="{FF2B5EF4-FFF2-40B4-BE49-F238E27FC236}">
                  <a16:creationId xmlns:a16="http://schemas.microsoft.com/office/drawing/2014/main" id="{F7F3568B-93D5-4782-AD3D-9DBF7F64280D}"/>
                </a:ext>
              </a:extLst>
            </p:cNvPr>
            <p:cNvSpPr/>
            <p:nvPr/>
          </p:nvSpPr>
          <p:spPr>
            <a:xfrm>
              <a:off x="8615741" y="2609890"/>
              <a:ext cx="548556" cy="457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latin typeface="微软雅黑" panose="020B0503020204020204" pitchFamily="34" charset="-122"/>
                <a:ea typeface="微软雅黑" panose="020B0503020204020204" pitchFamily="34" charset="-122"/>
              </a:endParaRPr>
            </a:p>
          </p:txBody>
        </p:sp>
      </p:grpSp>
      <p:pic>
        <p:nvPicPr>
          <p:cNvPr id="19" name="图片 18">
            <a:extLst>
              <a:ext uri="{FF2B5EF4-FFF2-40B4-BE49-F238E27FC236}">
                <a16:creationId xmlns:a16="http://schemas.microsoft.com/office/drawing/2014/main" id="{9A2769AD-FBFB-4E64-8A5D-5305673F8F37}"/>
              </a:ext>
            </a:extLst>
          </p:cNvPr>
          <p:cNvPicPr>
            <a:picLocks noChangeAspect="1"/>
          </p:cNvPicPr>
          <p:nvPr/>
        </p:nvPicPr>
        <p:blipFill>
          <a:blip r:embed="rId6"/>
          <a:stretch>
            <a:fillRect/>
          </a:stretch>
        </p:blipFill>
        <p:spPr>
          <a:xfrm>
            <a:off x="6096000" y="1053007"/>
            <a:ext cx="5759746" cy="469289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370253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占位符 21">
            <a:extLst>
              <a:ext uri="{FF2B5EF4-FFF2-40B4-BE49-F238E27FC236}">
                <a16:creationId xmlns:a16="http://schemas.microsoft.com/office/drawing/2014/main" id="{C73A759D-B876-4C91-A003-3FE9B4821C9E}"/>
              </a:ext>
            </a:extLst>
          </p:cNvPr>
          <p:cNvSpPr>
            <a:spLocks noGrp="1"/>
          </p:cNvSpPr>
          <p:nvPr>
            <p:ph type="body" sz="quarter" idx="10"/>
          </p:nvPr>
        </p:nvSpPr>
        <p:spPr/>
        <p:txBody>
          <a:bodyPr/>
          <a:lstStyle/>
          <a:p>
            <a:r>
              <a:rPr lang="en-US" altLang="zh-CN"/>
              <a:t>01</a:t>
            </a:r>
            <a:endParaRPr lang="zh-CN" altLang="en-US"/>
          </a:p>
        </p:txBody>
      </p:sp>
      <p:sp>
        <p:nvSpPr>
          <p:cNvPr id="24" name="文本占位符 23">
            <a:extLst>
              <a:ext uri="{FF2B5EF4-FFF2-40B4-BE49-F238E27FC236}">
                <a16:creationId xmlns:a16="http://schemas.microsoft.com/office/drawing/2014/main" id="{C2E54D50-30EE-4B38-BA79-F0DAE5EF3532}"/>
              </a:ext>
            </a:extLst>
          </p:cNvPr>
          <p:cNvSpPr txBox="1">
            <a:spLocks noGrp="1"/>
          </p:cNvSpPr>
          <p:nvPr>
            <p:ph type="body" sz="quarter" idx="11"/>
          </p:nvPr>
        </p:nvSpPr>
        <p:spPr/>
        <p:txBody>
          <a:bodyPr/>
          <a:lstStyle/>
          <a:p>
            <a:r>
              <a:rPr lang="zh-CN" altLang="en-US" dirty="0"/>
              <a:t>小程序概述</a:t>
            </a:r>
            <a:endParaRPr lang="af-ZA" altLang="zh-CN" dirty="0"/>
          </a:p>
        </p:txBody>
      </p:sp>
    </p:spTree>
    <p:extLst>
      <p:ext uri="{BB962C8B-B14F-4D97-AF65-F5344CB8AC3E}">
        <p14:creationId xmlns:p14="http://schemas.microsoft.com/office/powerpoint/2010/main" val="19497983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id="{E1B633CE-DEE1-409D-A8EA-6A2BC25ECBF7}"/>
              </a:ext>
            </a:extLst>
          </p:cNvPr>
          <p:cNvSpPr>
            <a:spLocks noGrp="1"/>
          </p:cNvSpPr>
          <p:nvPr>
            <p:ph type="body" sz="quarter" idx="10"/>
          </p:nvPr>
        </p:nvSpPr>
        <p:spPr>
          <a:xfrm>
            <a:off x="4572000" y="513833"/>
            <a:ext cx="3048000" cy="584775"/>
          </a:xfrm>
        </p:spPr>
        <p:txBody>
          <a:bodyPr/>
          <a:lstStyle/>
          <a:p>
            <a:r>
              <a:rPr lang="zh-CN" altLang="en-US" dirty="0"/>
              <a:t>使用</a:t>
            </a:r>
            <a:r>
              <a:rPr lang="en-US" altLang="zh-CN" dirty="0"/>
              <a:t>HOOKS</a:t>
            </a:r>
            <a:endParaRPr lang="af-ZA" altLang="zh-CN" dirty="0"/>
          </a:p>
        </p:txBody>
      </p:sp>
      <p:pic>
        <p:nvPicPr>
          <p:cNvPr id="3" name="图片 2">
            <a:extLst>
              <a:ext uri="{FF2B5EF4-FFF2-40B4-BE49-F238E27FC236}">
                <a16:creationId xmlns:a16="http://schemas.microsoft.com/office/drawing/2014/main" id="{E3ACBD81-CF3A-46CD-BF46-7B3E6F548AF7}"/>
              </a:ext>
            </a:extLst>
          </p:cNvPr>
          <p:cNvPicPr>
            <a:picLocks noChangeAspect="1"/>
          </p:cNvPicPr>
          <p:nvPr/>
        </p:nvPicPr>
        <p:blipFill>
          <a:blip r:embed="rId3"/>
          <a:stretch>
            <a:fillRect/>
          </a:stretch>
        </p:blipFill>
        <p:spPr>
          <a:xfrm>
            <a:off x="845412" y="1308020"/>
            <a:ext cx="10501176" cy="929153"/>
          </a:xfrm>
          <a:prstGeom prst="rect">
            <a:avLst/>
          </a:prstGeom>
        </p:spPr>
      </p:pic>
      <p:pic>
        <p:nvPicPr>
          <p:cNvPr id="4" name="图片 3">
            <a:extLst>
              <a:ext uri="{FF2B5EF4-FFF2-40B4-BE49-F238E27FC236}">
                <a16:creationId xmlns:a16="http://schemas.microsoft.com/office/drawing/2014/main" id="{322E5740-5725-4C25-8C25-8BF881F8C2D7}"/>
              </a:ext>
            </a:extLst>
          </p:cNvPr>
          <p:cNvPicPr>
            <a:picLocks noChangeAspect="1"/>
          </p:cNvPicPr>
          <p:nvPr/>
        </p:nvPicPr>
        <p:blipFill>
          <a:blip r:embed="rId4"/>
          <a:stretch>
            <a:fillRect/>
          </a:stretch>
        </p:blipFill>
        <p:spPr>
          <a:xfrm>
            <a:off x="2403115" y="2237173"/>
            <a:ext cx="2606755" cy="448361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5" name="图片 4">
            <a:extLst>
              <a:ext uri="{FF2B5EF4-FFF2-40B4-BE49-F238E27FC236}">
                <a16:creationId xmlns:a16="http://schemas.microsoft.com/office/drawing/2014/main" id="{9DF6D909-167B-4013-9933-E059378FC091}"/>
              </a:ext>
            </a:extLst>
          </p:cNvPr>
          <p:cNvPicPr>
            <a:picLocks noChangeAspect="1"/>
          </p:cNvPicPr>
          <p:nvPr/>
        </p:nvPicPr>
        <p:blipFill>
          <a:blip r:embed="rId5"/>
          <a:stretch>
            <a:fillRect/>
          </a:stretch>
        </p:blipFill>
        <p:spPr>
          <a:xfrm>
            <a:off x="6567572" y="2237173"/>
            <a:ext cx="2887145" cy="4553491"/>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956783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占位符 21">
            <a:extLst>
              <a:ext uri="{FF2B5EF4-FFF2-40B4-BE49-F238E27FC236}">
                <a16:creationId xmlns:a16="http://schemas.microsoft.com/office/drawing/2014/main" id="{C73A759D-B876-4C91-A003-3FE9B4821C9E}"/>
              </a:ext>
            </a:extLst>
          </p:cNvPr>
          <p:cNvSpPr>
            <a:spLocks noGrp="1"/>
          </p:cNvSpPr>
          <p:nvPr>
            <p:ph type="body" sz="quarter" idx="10"/>
          </p:nvPr>
        </p:nvSpPr>
        <p:spPr/>
        <p:txBody>
          <a:bodyPr/>
          <a:lstStyle/>
          <a:p>
            <a:r>
              <a:rPr lang="en-US" altLang="zh-CN"/>
              <a:t>04</a:t>
            </a:r>
            <a:endParaRPr lang="zh-CN" altLang="en-US"/>
          </a:p>
        </p:txBody>
      </p:sp>
      <p:sp>
        <p:nvSpPr>
          <p:cNvPr id="24" name="文本占位符 23">
            <a:extLst>
              <a:ext uri="{FF2B5EF4-FFF2-40B4-BE49-F238E27FC236}">
                <a16:creationId xmlns:a16="http://schemas.microsoft.com/office/drawing/2014/main" id="{C2E54D50-30EE-4B38-BA79-F0DAE5EF3532}"/>
              </a:ext>
            </a:extLst>
          </p:cNvPr>
          <p:cNvSpPr txBox="1">
            <a:spLocks noGrp="1"/>
          </p:cNvSpPr>
          <p:nvPr>
            <p:ph type="body" sz="quarter" idx="11"/>
          </p:nvPr>
        </p:nvSpPr>
        <p:spPr/>
        <p:txBody>
          <a:bodyPr/>
          <a:lstStyle/>
          <a:p>
            <a:r>
              <a:rPr lang="zh-CN" altLang="en-US" dirty="0"/>
              <a:t>总结</a:t>
            </a:r>
            <a:endParaRPr lang="af-ZA" altLang="zh-CN" dirty="0"/>
          </a:p>
        </p:txBody>
      </p:sp>
    </p:spTree>
    <p:extLst>
      <p:ext uri="{BB962C8B-B14F-4D97-AF65-F5344CB8AC3E}">
        <p14:creationId xmlns:p14="http://schemas.microsoft.com/office/powerpoint/2010/main" val="40684159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id="{E1B633CE-DEE1-409D-A8EA-6A2BC25ECBF7}"/>
              </a:ext>
            </a:extLst>
          </p:cNvPr>
          <p:cNvSpPr>
            <a:spLocks noGrp="1"/>
          </p:cNvSpPr>
          <p:nvPr>
            <p:ph type="body" sz="quarter" idx="10"/>
          </p:nvPr>
        </p:nvSpPr>
        <p:spPr>
          <a:xfrm>
            <a:off x="4572000" y="513833"/>
            <a:ext cx="3048000" cy="523220"/>
          </a:xfrm>
        </p:spPr>
        <p:txBody>
          <a:bodyPr/>
          <a:lstStyle/>
          <a:p>
            <a:r>
              <a:rPr lang="en-US" altLang="zh-CN" sz="2800" dirty="0"/>
              <a:t>Why Taro</a:t>
            </a:r>
            <a:endParaRPr lang="af-ZA" altLang="zh-CN" sz="2800" dirty="0"/>
          </a:p>
        </p:txBody>
      </p:sp>
      <p:grpSp>
        <p:nvGrpSpPr>
          <p:cNvPr id="27" name="组合 26">
            <a:extLst>
              <a:ext uri="{FF2B5EF4-FFF2-40B4-BE49-F238E27FC236}">
                <a16:creationId xmlns:a16="http://schemas.microsoft.com/office/drawing/2014/main" id="{780A8EFD-2237-48A6-AABC-F19D39F59EFA}"/>
              </a:ext>
            </a:extLst>
          </p:cNvPr>
          <p:cNvGrpSpPr/>
          <p:nvPr/>
        </p:nvGrpSpPr>
        <p:grpSpPr>
          <a:xfrm>
            <a:off x="660847" y="4138131"/>
            <a:ext cx="2106815" cy="1187012"/>
            <a:chOff x="667657" y="4517316"/>
            <a:chExt cx="2106815" cy="1187012"/>
          </a:xfrm>
        </p:grpSpPr>
        <p:sp>
          <p:nvSpPr>
            <p:cNvPr id="24" name="文本框 23">
              <a:extLst>
                <a:ext uri="{FF2B5EF4-FFF2-40B4-BE49-F238E27FC236}">
                  <a16:creationId xmlns:a16="http://schemas.microsoft.com/office/drawing/2014/main" id="{6D84760D-23C9-4554-BC61-4F14D749832B}"/>
                </a:ext>
              </a:extLst>
            </p:cNvPr>
            <p:cNvSpPr txBox="1"/>
            <p:nvPr/>
          </p:nvSpPr>
          <p:spPr>
            <a:xfrm>
              <a:off x="667657" y="4517316"/>
              <a:ext cx="2106815" cy="400110"/>
            </a:xfrm>
            <a:prstGeom prst="rect">
              <a:avLst/>
            </a:prstGeom>
            <a:noFill/>
          </p:spPr>
          <p:txBody>
            <a:bodyPr wrap="square" rtlCol="0">
              <a:spAutoFit/>
            </a:bodyPr>
            <a:lstStyle/>
            <a:p>
              <a:pPr algn="ctr"/>
              <a:r>
                <a:rPr lang="en-US" altLang="zh-CN" sz="2000" dirty="0">
                  <a:solidFill>
                    <a:schemeClr val="tx2"/>
                  </a:solidFill>
                  <a:latin typeface="微软雅黑" panose="020B0503020204020204" pitchFamily="34" charset="-122"/>
                  <a:ea typeface="微软雅黑" panose="020B0503020204020204" pitchFamily="34" charset="-122"/>
                </a:rPr>
                <a:t>React</a:t>
              </a:r>
              <a:r>
                <a:rPr lang="zh-CN" altLang="en-US" sz="2000" dirty="0">
                  <a:solidFill>
                    <a:schemeClr val="tx2"/>
                  </a:solidFill>
                  <a:latin typeface="微软雅黑" panose="020B0503020204020204" pitchFamily="34" charset="-122"/>
                  <a:ea typeface="微软雅黑" panose="020B0503020204020204" pitchFamily="34" charset="-122"/>
                </a:rPr>
                <a:t>、</a:t>
              </a:r>
              <a:r>
                <a:rPr lang="en-US" altLang="zh-CN" sz="2000" dirty="0">
                  <a:solidFill>
                    <a:schemeClr val="tx2"/>
                  </a:solidFill>
                  <a:latin typeface="微软雅黑" panose="020B0503020204020204" pitchFamily="34" charset="-122"/>
                  <a:ea typeface="微软雅黑" panose="020B0503020204020204" pitchFamily="34" charset="-122"/>
                </a:rPr>
                <a:t>Vue</a:t>
              </a:r>
            </a:p>
          </p:txBody>
        </p:sp>
        <p:sp>
          <p:nvSpPr>
            <p:cNvPr id="25" name="文本框 24">
              <a:extLst>
                <a:ext uri="{FF2B5EF4-FFF2-40B4-BE49-F238E27FC236}">
                  <a16:creationId xmlns:a16="http://schemas.microsoft.com/office/drawing/2014/main" id="{99E43CE7-7A57-4E8C-A4CB-206DA4DBBA92}"/>
                </a:ext>
              </a:extLst>
            </p:cNvPr>
            <p:cNvSpPr txBox="1"/>
            <p:nvPr/>
          </p:nvSpPr>
          <p:spPr>
            <a:xfrm>
              <a:off x="667657" y="5031323"/>
              <a:ext cx="2106815" cy="673005"/>
            </a:xfrm>
            <a:prstGeom prst="rect">
              <a:avLst/>
            </a:prstGeom>
            <a:noFill/>
          </p:spPr>
          <p:txBody>
            <a:bodyPr wrap="square" rtlCol="0">
              <a:spAutoFit/>
            </a:bodyPr>
            <a:lstStyle/>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统一技术栈</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上手即用</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原生开发者的助力工具</a:t>
              </a:r>
              <a:endParaRPr lang="en-US" altLang="zh-CN" sz="1000" dirty="0">
                <a:solidFill>
                  <a:schemeClr val="tx2"/>
                </a:solidFill>
                <a:latin typeface="微软雅黑" panose="020B0503020204020204" pitchFamily="34" charset="-122"/>
                <a:ea typeface="微软雅黑" panose="020B0503020204020204" pitchFamily="34" charset="-122"/>
              </a:endParaRPr>
            </a:p>
          </p:txBody>
        </p:sp>
        <p:cxnSp>
          <p:nvCxnSpPr>
            <p:cNvPr id="26" name="直接连接符 25">
              <a:extLst>
                <a:ext uri="{FF2B5EF4-FFF2-40B4-BE49-F238E27FC236}">
                  <a16:creationId xmlns:a16="http://schemas.microsoft.com/office/drawing/2014/main" id="{5EC1ACDD-9A89-48D0-B5E2-F9E96A55211E}"/>
                </a:ext>
              </a:extLst>
            </p:cNvPr>
            <p:cNvCxnSpPr>
              <a:cxnSpLocks/>
            </p:cNvCxnSpPr>
            <p:nvPr/>
          </p:nvCxnSpPr>
          <p:spPr>
            <a:xfrm>
              <a:off x="757283" y="4974575"/>
              <a:ext cx="1927563"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53" name="组合 52">
            <a:extLst>
              <a:ext uri="{FF2B5EF4-FFF2-40B4-BE49-F238E27FC236}">
                <a16:creationId xmlns:a16="http://schemas.microsoft.com/office/drawing/2014/main" id="{8772463C-5D32-4C90-AC15-AB8918EA487F}"/>
              </a:ext>
            </a:extLst>
          </p:cNvPr>
          <p:cNvGrpSpPr/>
          <p:nvPr/>
        </p:nvGrpSpPr>
        <p:grpSpPr>
          <a:xfrm>
            <a:off x="3537560" y="4138131"/>
            <a:ext cx="2106815" cy="1187012"/>
            <a:chOff x="667657" y="4517316"/>
            <a:chExt cx="2106815" cy="1187012"/>
          </a:xfrm>
        </p:grpSpPr>
        <p:sp>
          <p:nvSpPr>
            <p:cNvPr id="54" name="文本框 53">
              <a:extLst>
                <a:ext uri="{FF2B5EF4-FFF2-40B4-BE49-F238E27FC236}">
                  <a16:creationId xmlns:a16="http://schemas.microsoft.com/office/drawing/2014/main" id="{EF477F9A-79D7-45E7-9DC8-33DA2611A3EA}"/>
                </a:ext>
              </a:extLst>
            </p:cNvPr>
            <p:cNvSpPr txBox="1"/>
            <p:nvPr/>
          </p:nvSpPr>
          <p:spPr>
            <a:xfrm>
              <a:off x="667657" y="4517316"/>
              <a:ext cx="2106815" cy="369332"/>
            </a:xfrm>
            <a:prstGeom prst="rect">
              <a:avLst/>
            </a:prstGeom>
            <a:noFill/>
          </p:spPr>
          <p:txBody>
            <a:bodyPr wrap="square" rtlCol="0">
              <a:spAutoFit/>
            </a:bodyPr>
            <a:lstStyle/>
            <a:p>
              <a:pPr algn="ctr"/>
              <a:r>
                <a:rPr lang="zh-CN" altLang="en-US" dirty="0">
                  <a:solidFill>
                    <a:schemeClr val="tx2"/>
                  </a:solidFill>
                  <a:latin typeface="微软雅黑" panose="020B0503020204020204" pitchFamily="34" charset="-122"/>
                  <a:ea typeface="微软雅黑" panose="020B0503020204020204" pitchFamily="34" charset="-122"/>
                </a:rPr>
                <a:t>现代前端开发流程</a:t>
              </a:r>
              <a:endParaRPr lang="en-US" altLang="zh-CN" dirty="0">
                <a:solidFill>
                  <a:schemeClr val="tx2"/>
                </a:solidFill>
                <a:latin typeface="微软雅黑" panose="020B0503020204020204" pitchFamily="34" charset="-122"/>
                <a:ea typeface="微软雅黑" panose="020B0503020204020204" pitchFamily="34" charset="-122"/>
              </a:endParaRPr>
            </a:p>
          </p:txBody>
        </p:sp>
        <p:sp>
          <p:nvSpPr>
            <p:cNvPr id="55" name="文本框 54">
              <a:extLst>
                <a:ext uri="{FF2B5EF4-FFF2-40B4-BE49-F238E27FC236}">
                  <a16:creationId xmlns:a16="http://schemas.microsoft.com/office/drawing/2014/main" id="{DBDCB924-1478-430C-9D4D-4AB79C70D547}"/>
                </a:ext>
              </a:extLst>
            </p:cNvPr>
            <p:cNvSpPr txBox="1"/>
            <p:nvPr/>
          </p:nvSpPr>
          <p:spPr>
            <a:xfrm>
              <a:off x="667657" y="5031323"/>
              <a:ext cx="2106815" cy="673005"/>
            </a:xfrm>
            <a:prstGeom prst="rect">
              <a:avLst/>
            </a:prstGeom>
            <a:noFill/>
          </p:spPr>
          <p:txBody>
            <a:bodyPr wrap="square" rtlCol="0">
              <a:spAutoFit/>
            </a:bodyPr>
            <a:lstStyle/>
            <a:p>
              <a:pPr algn="ctr">
                <a:lnSpc>
                  <a:spcPct val="130000"/>
                </a:lnSpc>
              </a:pPr>
              <a:r>
                <a:rPr lang="en-US" altLang="zh-CN" sz="1000" dirty="0">
                  <a:solidFill>
                    <a:schemeClr val="tx2"/>
                  </a:solidFill>
                  <a:latin typeface="微软雅黑" panose="020B0503020204020204" pitchFamily="34" charset="-122"/>
                  <a:ea typeface="微软雅黑" panose="020B0503020204020204" pitchFamily="34" charset="-122"/>
                </a:rPr>
                <a:t>NPM</a:t>
              </a:r>
              <a:r>
                <a:rPr lang="zh-CN" altLang="en-US" sz="1000" dirty="0">
                  <a:solidFill>
                    <a:schemeClr val="tx2"/>
                  </a:solidFill>
                  <a:latin typeface="微软雅黑" panose="020B0503020204020204" pitchFamily="34" charset="-122"/>
                  <a:ea typeface="微软雅黑" panose="020B0503020204020204" pitchFamily="34" charset="-122"/>
                </a:rPr>
                <a:t>包管理器</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en-US" altLang="zh-CN" sz="1000" dirty="0">
                  <a:solidFill>
                    <a:schemeClr val="tx2"/>
                  </a:solidFill>
                  <a:latin typeface="微软雅黑" panose="020B0503020204020204" pitchFamily="34" charset="-122"/>
                  <a:ea typeface="微软雅黑" panose="020B0503020204020204" pitchFamily="34" charset="-122"/>
                </a:rPr>
                <a:t>ES6+</a:t>
              </a:r>
              <a:r>
                <a:rPr lang="zh-CN" altLang="en-US" sz="1000" dirty="0">
                  <a:solidFill>
                    <a:schemeClr val="tx2"/>
                  </a:solidFill>
                  <a:latin typeface="微软雅黑" panose="020B0503020204020204" pitchFamily="34" charset="-122"/>
                  <a:ea typeface="微软雅黑" panose="020B0503020204020204" pitchFamily="34" charset="-122"/>
                </a:rPr>
                <a:t>语法</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en-US" altLang="zh-CN" sz="1000" dirty="0">
                  <a:solidFill>
                    <a:schemeClr val="tx2"/>
                  </a:solidFill>
                  <a:latin typeface="微软雅黑" panose="020B0503020204020204" pitchFamily="34" charset="-122"/>
                  <a:ea typeface="微软雅黑" panose="020B0503020204020204" pitchFamily="34" charset="-122"/>
                </a:rPr>
                <a:t>CSS</a:t>
              </a:r>
              <a:r>
                <a:rPr lang="zh-CN" altLang="en-US" sz="1000" dirty="0">
                  <a:solidFill>
                    <a:schemeClr val="tx2"/>
                  </a:solidFill>
                  <a:latin typeface="微软雅黑" panose="020B0503020204020204" pitchFamily="34" charset="-122"/>
                  <a:ea typeface="微软雅黑" panose="020B0503020204020204" pitchFamily="34" charset="-122"/>
                </a:rPr>
                <a:t>后处理器</a:t>
              </a:r>
              <a:endParaRPr lang="en-US" altLang="zh-CN" sz="1000" dirty="0">
                <a:solidFill>
                  <a:schemeClr val="tx2"/>
                </a:solidFill>
                <a:latin typeface="微软雅黑" panose="020B0503020204020204" pitchFamily="34" charset="-122"/>
                <a:ea typeface="微软雅黑" panose="020B0503020204020204" pitchFamily="34" charset="-122"/>
              </a:endParaRPr>
            </a:p>
          </p:txBody>
        </p:sp>
        <p:cxnSp>
          <p:nvCxnSpPr>
            <p:cNvPr id="56" name="直接连接符 55">
              <a:extLst>
                <a:ext uri="{FF2B5EF4-FFF2-40B4-BE49-F238E27FC236}">
                  <a16:creationId xmlns:a16="http://schemas.microsoft.com/office/drawing/2014/main" id="{849B27A5-A14F-49F0-991C-60FEAD498339}"/>
                </a:ext>
              </a:extLst>
            </p:cNvPr>
            <p:cNvCxnSpPr>
              <a:cxnSpLocks/>
            </p:cNvCxnSpPr>
            <p:nvPr/>
          </p:nvCxnSpPr>
          <p:spPr>
            <a:xfrm>
              <a:off x="757283" y="4974575"/>
              <a:ext cx="1927563"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57" name="组合 56">
            <a:extLst>
              <a:ext uri="{FF2B5EF4-FFF2-40B4-BE49-F238E27FC236}">
                <a16:creationId xmlns:a16="http://schemas.microsoft.com/office/drawing/2014/main" id="{AE0456A1-4A30-47FE-958F-D1FBE90E7698}"/>
              </a:ext>
            </a:extLst>
          </p:cNvPr>
          <p:cNvGrpSpPr/>
          <p:nvPr/>
        </p:nvGrpSpPr>
        <p:grpSpPr>
          <a:xfrm>
            <a:off x="6414273" y="4138131"/>
            <a:ext cx="2106815" cy="1187012"/>
            <a:chOff x="667657" y="4517316"/>
            <a:chExt cx="2106815" cy="1187012"/>
          </a:xfrm>
        </p:grpSpPr>
        <p:sp>
          <p:nvSpPr>
            <p:cNvPr id="58" name="文本框 57">
              <a:extLst>
                <a:ext uri="{FF2B5EF4-FFF2-40B4-BE49-F238E27FC236}">
                  <a16:creationId xmlns:a16="http://schemas.microsoft.com/office/drawing/2014/main" id="{5AC9D7E1-AD3B-4BA1-897F-C8E362F05409}"/>
                </a:ext>
              </a:extLst>
            </p:cNvPr>
            <p:cNvSpPr txBox="1"/>
            <p:nvPr/>
          </p:nvSpPr>
          <p:spPr>
            <a:xfrm>
              <a:off x="667657" y="4517316"/>
              <a:ext cx="2106815" cy="400110"/>
            </a:xfrm>
            <a:prstGeom prst="rect">
              <a:avLst/>
            </a:prstGeom>
            <a:noFill/>
          </p:spPr>
          <p:txBody>
            <a:bodyPr wrap="square" rtlCol="0">
              <a:spAutoFit/>
            </a:bodyPr>
            <a:lstStyle/>
            <a:p>
              <a:pPr algn="ctr"/>
              <a:r>
                <a:rPr lang="zh-CN" altLang="en-US" sz="2000" dirty="0">
                  <a:solidFill>
                    <a:schemeClr val="tx2"/>
                  </a:solidFill>
                  <a:latin typeface="微软雅黑" panose="020B0503020204020204" pitchFamily="34" charset="-122"/>
                  <a:ea typeface="微软雅黑" panose="020B0503020204020204" pitchFamily="34" charset="-122"/>
                </a:rPr>
                <a:t>良好的开发效率</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59" name="文本框 58">
              <a:extLst>
                <a:ext uri="{FF2B5EF4-FFF2-40B4-BE49-F238E27FC236}">
                  <a16:creationId xmlns:a16="http://schemas.microsoft.com/office/drawing/2014/main" id="{8DB2F42A-8907-4675-91DA-00BB62520302}"/>
                </a:ext>
              </a:extLst>
            </p:cNvPr>
            <p:cNvSpPr txBox="1"/>
            <p:nvPr/>
          </p:nvSpPr>
          <p:spPr>
            <a:xfrm>
              <a:off x="667657" y="5031323"/>
              <a:ext cx="2106815" cy="673005"/>
            </a:xfrm>
            <a:prstGeom prst="rect">
              <a:avLst/>
            </a:prstGeom>
            <a:noFill/>
          </p:spPr>
          <p:txBody>
            <a:bodyPr wrap="square" rtlCol="0">
              <a:spAutoFit/>
            </a:bodyPr>
            <a:lstStyle/>
            <a:p>
              <a:pPr algn="ctr">
                <a:lnSpc>
                  <a:spcPct val="130000"/>
                </a:lnSpc>
              </a:pPr>
              <a:r>
                <a:rPr lang="en-US" altLang="zh-CN" sz="1000" dirty="0" err="1">
                  <a:solidFill>
                    <a:schemeClr val="tx2"/>
                  </a:solidFill>
                  <a:latin typeface="微软雅黑" panose="020B0503020204020204" pitchFamily="34" charset="-122"/>
                  <a:ea typeface="微软雅黑" panose="020B0503020204020204" pitchFamily="34" charset="-122"/>
                </a:rPr>
                <a:t>Typescrpit</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类型安全监测</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自动补全</a:t>
              </a:r>
              <a:endParaRPr lang="en-US" altLang="zh-CN" sz="1000" dirty="0">
                <a:solidFill>
                  <a:schemeClr val="tx2"/>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26830946-0805-408F-8768-4116E18A14CE}"/>
                </a:ext>
              </a:extLst>
            </p:cNvPr>
            <p:cNvCxnSpPr>
              <a:cxnSpLocks/>
            </p:cNvCxnSpPr>
            <p:nvPr/>
          </p:nvCxnSpPr>
          <p:spPr>
            <a:xfrm>
              <a:off x="757283" y="4974575"/>
              <a:ext cx="1927563"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61" name="组合 60">
            <a:extLst>
              <a:ext uri="{FF2B5EF4-FFF2-40B4-BE49-F238E27FC236}">
                <a16:creationId xmlns:a16="http://schemas.microsoft.com/office/drawing/2014/main" id="{24A15EA3-58DB-4C81-BA3F-7D581D3A164F}"/>
              </a:ext>
            </a:extLst>
          </p:cNvPr>
          <p:cNvGrpSpPr/>
          <p:nvPr/>
        </p:nvGrpSpPr>
        <p:grpSpPr>
          <a:xfrm>
            <a:off x="9290985" y="4138131"/>
            <a:ext cx="2106815" cy="986957"/>
            <a:chOff x="667657" y="4517316"/>
            <a:chExt cx="2106815" cy="986957"/>
          </a:xfrm>
        </p:grpSpPr>
        <p:sp>
          <p:nvSpPr>
            <p:cNvPr id="62" name="文本框 61">
              <a:extLst>
                <a:ext uri="{FF2B5EF4-FFF2-40B4-BE49-F238E27FC236}">
                  <a16:creationId xmlns:a16="http://schemas.microsoft.com/office/drawing/2014/main" id="{089E45EE-73B2-4720-87C6-6F2781BE58A4}"/>
                </a:ext>
              </a:extLst>
            </p:cNvPr>
            <p:cNvSpPr txBox="1"/>
            <p:nvPr/>
          </p:nvSpPr>
          <p:spPr>
            <a:xfrm>
              <a:off x="667657" y="4517316"/>
              <a:ext cx="2106815" cy="400110"/>
            </a:xfrm>
            <a:prstGeom prst="rect">
              <a:avLst/>
            </a:prstGeom>
            <a:noFill/>
          </p:spPr>
          <p:txBody>
            <a:bodyPr wrap="square" rtlCol="0">
              <a:spAutoFit/>
            </a:bodyPr>
            <a:lstStyle/>
            <a:p>
              <a:pPr algn="ctr"/>
              <a:r>
                <a:rPr lang="zh-CN" altLang="en-US" sz="2000" dirty="0">
                  <a:solidFill>
                    <a:schemeClr val="tx2"/>
                  </a:solidFill>
                  <a:latin typeface="微软雅黑" panose="020B0503020204020204" pitchFamily="34" charset="-122"/>
                  <a:ea typeface="微软雅黑" panose="020B0503020204020204" pitchFamily="34" charset="-122"/>
                </a:rPr>
                <a:t>多端运行</a:t>
              </a:r>
              <a:endParaRPr lang="en-US" altLang="zh-CN" sz="2000" dirty="0">
                <a:solidFill>
                  <a:schemeClr val="tx2"/>
                </a:solidFill>
                <a:latin typeface="微软雅黑" panose="020B0503020204020204" pitchFamily="34" charset="-122"/>
                <a:ea typeface="微软雅黑" panose="020B0503020204020204" pitchFamily="34" charset="-122"/>
              </a:endParaRPr>
            </a:p>
          </p:txBody>
        </p:sp>
        <p:sp>
          <p:nvSpPr>
            <p:cNvPr id="63" name="文本框 62">
              <a:extLst>
                <a:ext uri="{FF2B5EF4-FFF2-40B4-BE49-F238E27FC236}">
                  <a16:creationId xmlns:a16="http://schemas.microsoft.com/office/drawing/2014/main" id="{7B132FBD-7EF7-4B47-A387-AD77CD8ED271}"/>
                </a:ext>
              </a:extLst>
            </p:cNvPr>
            <p:cNvSpPr txBox="1"/>
            <p:nvPr/>
          </p:nvSpPr>
          <p:spPr>
            <a:xfrm>
              <a:off x="667657" y="5031323"/>
              <a:ext cx="2106815" cy="472950"/>
            </a:xfrm>
            <a:prstGeom prst="rect">
              <a:avLst/>
            </a:prstGeom>
            <a:noFill/>
          </p:spPr>
          <p:txBody>
            <a:bodyPr wrap="square" rtlCol="0">
              <a:spAutoFit/>
            </a:bodyPr>
            <a:lstStyle/>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抹平差异</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多平台代码编译</a:t>
              </a:r>
              <a:endParaRPr lang="en-US" altLang="zh-CN" sz="1000" dirty="0">
                <a:solidFill>
                  <a:schemeClr val="tx2"/>
                </a:solidFill>
                <a:latin typeface="微软雅黑" panose="020B0503020204020204" pitchFamily="34" charset="-122"/>
                <a:ea typeface="微软雅黑" panose="020B0503020204020204" pitchFamily="34" charset="-122"/>
              </a:endParaRPr>
            </a:p>
          </p:txBody>
        </p:sp>
        <p:cxnSp>
          <p:nvCxnSpPr>
            <p:cNvPr id="64" name="直接连接符 63">
              <a:extLst>
                <a:ext uri="{FF2B5EF4-FFF2-40B4-BE49-F238E27FC236}">
                  <a16:creationId xmlns:a16="http://schemas.microsoft.com/office/drawing/2014/main" id="{8E0BCBA6-2AD1-42AA-9B04-30E7CADDF13A}"/>
                </a:ext>
              </a:extLst>
            </p:cNvPr>
            <p:cNvCxnSpPr>
              <a:cxnSpLocks/>
            </p:cNvCxnSpPr>
            <p:nvPr/>
          </p:nvCxnSpPr>
          <p:spPr>
            <a:xfrm>
              <a:off x="757283" y="4974575"/>
              <a:ext cx="1927563"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20" name="椭圆 19">
            <a:extLst>
              <a:ext uri="{FF2B5EF4-FFF2-40B4-BE49-F238E27FC236}">
                <a16:creationId xmlns:a16="http://schemas.microsoft.com/office/drawing/2014/main" id="{95CC058B-634D-47CE-9513-154FBB7009AF}"/>
              </a:ext>
            </a:extLst>
          </p:cNvPr>
          <p:cNvSpPr/>
          <p:nvPr/>
        </p:nvSpPr>
        <p:spPr>
          <a:xfrm>
            <a:off x="886052" y="1783294"/>
            <a:ext cx="1895444" cy="1895444"/>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65" name="rocket" title="Icon of a rocket">
            <a:extLst>
              <a:ext uri="{FF2B5EF4-FFF2-40B4-BE49-F238E27FC236}">
                <a16:creationId xmlns:a16="http://schemas.microsoft.com/office/drawing/2014/main" id="{3F75BBF2-6BDA-4F6F-B6E8-E9D8846E3DA8}"/>
              </a:ext>
            </a:extLst>
          </p:cNvPr>
          <p:cNvSpPr>
            <a:spLocks noChangeAspect="1" noEditPoints="1"/>
          </p:cNvSpPr>
          <p:nvPr/>
        </p:nvSpPr>
        <p:spPr bwMode="auto">
          <a:xfrm>
            <a:off x="1558375" y="2461016"/>
            <a:ext cx="550799" cy="540000"/>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flat">
            <a:gradFill>
              <a:gsLst>
                <a:gs pos="0">
                  <a:schemeClr val="accent3"/>
                </a:gs>
                <a:gs pos="100000">
                  <a:schemeClr val="accent4"/>
                </a:gs>
              </a:gsLst>
              <a:lin ang="5400000" scaled="1"/>
            </a:gra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22" name="椭圆 21">
            <a:extLst>
              <a:ext uri="{FF2B5EF4-FFF2-40B4-BE49-F238E27FC236}">
                <a16:creationId xmlns:a16="http://schemas.microsoft.com/office/drawing/2014/main" id="{6C6B5741-CDFB-4379-A9FD-CF73FFCCFCED}"/>
              </a:ext>
            </a:extLst>
          </p:cNvPr>
          <p:cNvSpPr/>
          <p:nvPr/>
        </p:nvSpPr>
        <p:spPr>
          <a:xfrm>
            <a:off x="9410505" y="1783294"/>
            <a:ext cx="1895444" cy="1895444"/>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66" name="Broadcasting_F1B5" title="Icon of a communication dish with signal lines">
            <a:extLst>
              <a:ext uri="{FF2B5EF4-FFF2-40B4-BE49-F238E27FC236}">
                <a16:creationId xmlns:a16="http://schemas.microsoft.com/office/drawing/2014/main" id="{8556242D-A332-454F-9978-00076BF52F37}"/>
              </a:ext>
            </a:extLst>
          </p:cNvPr>
          <p:cNvSpPr>
            <a:spLocks noChangeAspect="1" noEditPoints="1"/>
          </p:cNvSpPr>
          <p:nvPr/>
        </p:nvSpPr>
        <p:spPr bwMode="auto">
          <a:xfrm flipH="1">
            <a:off x="10088352" y="2461016"/>
            <a:ext cx="539750" cy="540000"/>
          </a:xfrm>
          <a:custGeom>
            <a:avLst/>
            <a:gdLst>
              <a:gd name="T0" fmla="*/ 1786 w 3913"/>
              <a:gd name="T1" fmla="*/ 2127 h 3913"/>
              <a:gd name="T2" fmla="*/ 2198 w 3913"/>
              <a:gd name="T3" fmla="*/ 1715 h 3913"/>
              <a:gd name="T4" fmla="*/ 2286 w 3913"/>
              <a:gd name="T5" fmla="*/ 1502 h 3913"/>
              <a:gd name="T6" fmla="*/ 2161 w 3913"/>
              <a:gd name="T7" fmla="*/ 1627 h 3913"/>
              <a:gd name="T8" fmla="*/ 2286 w 3913"/>
              <a:gd name="T9" fmla="*/ 1752 h 3913"/>
              <a:gd name="T10" fmla="*/ 2411 w 3913"/>
              <a:gd name="T11" fmla="*/ 1627 h 3913"/>
              <a:gd name="T12" fmla="*/ 2286 w 3913"/>
              <a:gd name="T13" fmla="*/ 1502 h 3913"/>
              <a:gd name="T14" fmla="*/ 3162 w 3913"/>
              <a:gd name="T15" fmla="*/ 1877 h 3913"/>
              <a:gd name="T16" fmla="*/ 2036 w 3913"/>
              <a:gd name="T17" fmla="*/ 751 h 3913"/>
              <a:gd name="T18" fmla="*/ 3913 w 3913"/>
              <a:gd name="T19" fmla="*/ 1877 h 3913"/>
              <a:gd name="T20" fmla="*/ 2036 w 3913"/>
              <a:gd name="T21" fmla="*/ 0 h 3913"/>
              <a:gd name="T22" fmla="*/ 636 w 3913"/>
              <a:gd name="T23" fmla="*/ 977 h 3913"/>
              <a:gd name="T24" fmla="*/ 636 w 3913"/>
              <a:gd name="T25" fmla="*/ 3277 h 3913"/>
              <a:gd name="T26" fmla="*/ 2936 w 3913"/>
              <a:gd name="T27" fmla="*/ 3277 h 3913"/>
              <a:gd name="T28" fmla="*/ 636 w 3913"/>
              <a:gd name="T29" fmla="*/ 977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13" h="3913">
                <a:moveTo>
                  <a:pt x="1786" y="2127"/>
                </a:moveTo>
                <a:cubicBezTo>
                  <a:pt x="2198" y="1715"/>
                  <a:pt x="2198" y="1715"/>
                  <a:pt x="2198" y="1715"/>
                </a:cubicBezTo>
                <a:moveTo>
                  <a:pt x="2286" y="1502"/>
                </a:moveTo>
                <a:cubicBezTo>
                  <a:pt x="2217" y="1502"/>
                  <a:pt x="2161" y="1558"/>
                  <a:pt x="2161" y="1627"/>
                </a:cubicBezTo>
                <a:cubicBezTo>
                  <a:pt x="2161" y="1696"/>
                  <a:pt x="2217" y="1752"/>
                  <a:pt x="2286" y="1752"/>
                </a:cubicBezTo>
                <a:cubicBezTo>
                  <a:pt x="2355" y="1752"/>
                  <a:pt x="2411" y="1696"/>
                  <a:pt x="2411" y="1627"/>
                </a:cubicBezTo>
                <a:cubicBezTo>
                  <a:pt x="2411" y="1558"/>
                  <a:pt x="2355" y="1502"/>
                  <a:pt x="2286" y="1502"/>
                </a:cubicBezTo>
                <a:close/>
                <a:moveTo>
                  <a:pt x="3162" y="1877"/>
                </a:moveTo>
                <a:cubicBezTo>
                  <a:pt x="3162" y="1255"/>
                  <a:pt x="2658" y="751"/>
                  <a:pt x="2036" y="751"/>
                </a:cubicBezTo>
                <a:moveTo>
                  <a:pt x="3913" y="1877"/>
                </a:moveTo>
                <a:cubicBezTo>
                  <a:pt x="3913" y="840"/>
                  <a:pt x="3073" y="0"/>
                  <a:pt x="2036" y="0"/>
                </a:cubicBezTo>
                <a:moveTo>
                  <a:pt x="636" y="977"/>
                </a:moveTo>
                <a:cubicBezTo>
                  <a:pt x="0" y="1612"/>
                  <a:pt x="0" y="2642"/>
                  <a:pt x="636" y="3277"/>
                </a:cubicBezTo>
                <a:cubicBezTo>
                  <a:pt x="1271" y="3913"/>
                  <a:pt x="2301" y="3913"/>
                  <a:pt x="2936" y="3277"/>
                </a:cubicBezTo>
                <a:lnTo>
                  <a:pt x="636" y="977"/>
                </a:lnTo>
                <a:close/>
              </a:path>
            </a:pathLst>
          </a:custGeom>
          <a:noFill/>
          <a:ln w="15875" cap="flat">
            <a:gradFill>
              <a:gsLst>
                <a:gs pos="0">
                  <a:schemeClr val="accent3"/>
                </a:gs>
                <a:gs pos="100000">
                  <a:schemeClr val="accent4"/>
                </a:gs>
              </a:gsLst>
              <a:lin ang="5400000" scaled="1"/>
            </a:gra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19" name="椭圆 18">
            <a:extLst>
              <a:ext uri="{FF2B5EF4-FFF2-40B4-BE49-F238E27FC236}">
                <a16:creationId xmlns:a16="http://schemas.microsoft.com/office/drawing/2014/main" id="{068AF5F5-98EF-4176-ACF2-0F2E048AA31D}"/>
              </a:ext>
            </a:extLst>
          </p:cNvPr>
          <p:cNvSpPr/>
          <p:nvPr/>
        </p:nvSpPr>
        <p:spPr>
          <a:xfrm>
            <a:off x="3727536" y="1783294"/>
            <a:ext cx="1895444" cy="1895444"/>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67" name="signal_3" title="Icon of a communication tower with signal lines">
            <a:extLst>
              <a:ext uri="{FF2B5EF4-FFF2-40B4-BE49-F238E27FC236}">
                <a16:creationId xmlns:a16="http://schemas.microsoft.com/office/drawing/2014/main" id="{73AD1DE6-BA37-4760-ABBC-203850135FCC}"/>
              </a:ext>
            </a:extLst>
          </p:cNvPr>
          <p:cNvSpPr>
            <a:spLocks noChangeAspect="1" noEditPoints="1"/>
          </p:cNvSpPr>
          <p:nvPr/>
        </p:nvSpPr>
        <p:spPr bwMode="auto">
          <a:xfrm>
            <a:off x="4457953" y="2461016"/>
            <a:ext cx="393705" cy="540000"/>
          </a:xfrm>
          <a:custGeom>
            <a:avLst/>
            <a:gdLst>
              <a:gd name="T0" fmla="*/ 96 w 253"/>
              <a:gd name="T1" fmla="*/ 87 h 347"/>
              <a:gd name="T2" fmla="*/ 126 w 253"/>
              <a:gd name="T3" fmla="*/ 57 h 347"/>
              <a:gd name="T4" fmla="*/ 156 w 253"/>
              <a:gd name="T5" fmla="*/ 87 h 347"/>
              <a:gd name="T6" fmla="*/ 126 w 253"/>
              <a:gd name="T7" fmla="*/ 117 h 347"/>
              <a:gd name="T8" fmla="*/ 96 w 253"/>
              <a:gd name="T9" fmla="*/ 87 h 347"/>
              <a:gd name="T10" fmla="*/ 38 w 253"/>
              <a:gd name="T11" fmla="*/ 347 h 347"/>
              <a:gd name="T12" fmla="*/ 116 w 253"/>
              <a:gd name="T13" fmla="*/ 115 h 347"/>
              <a:gd name="T14" fmla="*/ 213 w 253"/>
              <a:gd name="T15" fmla="*/ 347 h 347"/>
              <a:gd name="T16" fmla="*/ 135 w 253"/>
              <a:gd name="T17" fmla="*/ 116 h 347"/>
              <a:gd name="T18" fmla="*/ 85 w 253"/>
              <a:gd name="T19" fmla="*/ 209 h 347"/>
              <a:gd name="T20" fmla="*/ 167 w 253"/>
              <a:gd name="T21" fmla="*/ 209 h 347"/>
              <a:gd name="T22" fmla="*/ 59 w 253"/>
              <a:gd name="T23" fmla="*/ 283 h 347"/>
              <a:gd name="T24" fmla="*/ 192 w 253"/>
              <a:gd name="T25" fmla="*/ 283 h 347"/>
              <a:gd name="T26" fmla="*/ 35 w 253"/>
              <a:gd name="T27" fmla="*/ 0 h 347"/>
              <a:gd name="T28" fmla="*/ 0 w 253"/>
              <a:gd name="T29" fmla="*/ 86 h 347"/>
              <a:gd name="T30" fmla="*/ 36 w 253"/>
              <a:gd name="T31" fmla="*/ 173 h 347"/>
              <a:gd name="T32" fmla="*/ 72 w 253"/>
              <a:gd name="T33" fmla="*/ 38 h 347"/>
              <a:gd name="T34" fmla="*/ 52 w 253"/>
              <a:gd name="T35" fmla="*/ 87 h 347"/>
              <a:gd name="T36" fmla="*/ 72 w 253"/>
              <a:gd name="T37" fmla="*/ 135 h 347"/>
              <a:gd name="T38" fmla="*/ 216 w 253"/>
              <a:gd name="T39" fmla="*/ 173 h 347"/>
              <a:gd name="T40" fmla="*/ 253 w 253"/>
              <a:gd name="T41" fmla="*/ 86 h 347"/>
              <a:gd name="T42" fmla="*/ 217 w 253"/>
              <a:gd name="T43" fmla="*/ 0 h 347"/>
              <a:gd name="T44" fmla="*/ 180 w 253"/>
              <a:gd name="T45" fmla="*/ 135 h 347"/>
              <a:gd name="T46" fmla="*/ 200 w 253"/>
              <a:gd name="T47" fmla="*/ 87 h 347"/>
              <a:gd name="T48" fmla="*/ 180 w 253"/>
              <a:gd name="T49" fmla="*/ 38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3" h="347">
                <a:moveTo>
                  <a:pt x="96" y="87"/>
                </a:moveTo>
                <a:cubicBezTo>
                  <a:pt x="96" y="70"/>
                  <a:pt x="109" y="57"/>
                  <a:pt x="126" y="57"/>
                </a:cubicBezTo>
                <a:cubicBezTo>
                  <a:pt x="143" y="57"/>
                  <a:pt x="156" y="70"/>
                  <a:pt x="156" y="87"/>
                </a:cubicBezTo>
                <a:cubicBezTo>
                  <a:pt x="156" y="104"/>
                  <a:pt x="143" y="117"/>
                  <a:pt x="126" y="117"/>
                </a:cubicBezTo>
                <a:cubicBezTo>
                  <a:pt x="109" y="117"/>
                  <a:pt x="96" y="104"/>
                  <a:pt x="96" y="87"/>
                </a:cubicBezTo>
                <a:close/>
                <a:moveTo>
                  <a:pt x="38" y="347"/>
                </a:moveTo>
                <a:cubicBezTo>
                  <a:pt x="116" y="115"/>
                  <a:pt x="116" y="115"/>
                  <a:pt x="116" y="115"/>
                </a:cubicBezTo>
                <a:moveTo>
                  <a:pt x="213" y="347"/>
                </a:moveTo>
                <a:cubicBezTo>
                  <a:pt x="135" y="116"/>
                  <a:pt x="135" y="116"/>
                  <a:pt x="135" y="116"/>
                </a:cubicBezTo>
                <a:moveTo>
                  <a:pt x="85" y="209"/>
                </a:moveTo>
                <a:cubicBezTo>
                  <a:pt x="167" y="209"/>
                  <a:pt x="167" y="209"/>
                  <a:pt x="167" y="209"/>
                </a:cubicBezTo>
                <a:moveTo>
                  <a:pt x="59" y="283"/>
                </a:moveTo>
                <a:cubicBezTo>
                  <a:pt x="192" y="283"/>
                  <a:pt x="192" y="283"/>
                  <a:pt x="192" y="283"/>
                </a:cubicBezTo>
                <a:moveTo>
                  <a:pt x="35" y="0"/>
                </a:moveTo>
                <a:cubicBezTo>
                  <a:pt x="13" y="22"/>
                  <a:pt x="0" y="52"/>
                  <a:pt x="0" y="86"/>
                </a:cubicBezTo>
                <a:cubicBezTo>
                  <a:pt x="0" y="120"/>
                  <a:pt x="13" y="151"/>
                  <a:pt x="36" y="173"/>
                </a:cubicBezTo>
                <a:moveTo>
                  <a:pt x="72" y="38"/>
                </a:moveTo>
                <a:cubicBezTo>
                  <a:pt x="60" y="50"/>
                  <a:pt x="52" y="68"/>
                  <a:pt x="52" y="87"/>
                </a:cubicBezTo>
                <a:cubicBezTo>
                  <a:pt x="52" y="105"/>
                  <a:pt x="60" y="122"/>
                  <a:pt x="72" y="135"/>
                </a:cubicBezTo>
                <a:moveTo>
                  <a:pt x="216" y="173"/>
                </a:moveTo>
                <a:cubicBezTo>
                  <a:pt x="239" y="151"/>
                  <a:pt x="253" y="120"/>
                  <a:pt x="253" y="86"/>
                </a:cubicBezTo>
                <a:cubicBezTo>
                  <a:pt x="253" y="52"/>
                  <a:pt x="239" y="22"/>
                  <a:pt x="217" y="0"/>
                </a:cubicBezTo>
                <a:moveTo>
                  <a:pt x="180" y="135"/>
                </a:moveTo>
                <a:cubicBezTo>
                  <a:pt x="192" y="122"/>
                  <a:pt x="200" y="105"/>
                  <a:pt x="200" y="87"/>
                </a:cubicBezTo>
                <a:cubicBezTo>
                  <a:pt x="200" y="68"/>
                  <a:pt x="192" y="50"/>
                  <a:pt x="180" y="38"/>
                </a:cubicBezTo>
              </a:path>
            </a:pathLst>
          </a:custGeom>
          <a:noFill/>
          <a:ln w="15875" cap="flat">
            <a:gradFill>
              <a:gsLst>
                <a:gs pos="0">
                  <a:schemeClr val="accent3"/>
                </a:gs>
                <a:gs pos="100000">
                  <a:schemeClr val="accent4"/>
                </a:gs>
              </a:gsLst>
              <a:lin ang="5400000" scaled="1"/>
            </a:gra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21" name="椭圆 20">
            <a:extLst>
              <a:ext uri="{FF2B5EF4-FFF2-40B4-BE49-F238E27FC236}">
                <a16:creationId xmlns:a16="http://schemas.microsoft.com/office/drawing/2014/main" id="{87B43A95-188F-4CF5-972A-A1E37C626213}"/>
              </a:ext>
            </a:extLst>
          </p:cNvPr>
          <p:cNvSpPr/>
          <p:nvPr/>
        </p:nvSpPr>
        <p:spPr>
          <a:xfrm>
            <a:off x="6569020" y="1783294"/>
            <a:ext cx="1895444" cy="1895444"/>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68" name="IoT" title="Icon of five circles that all connect to a center circle">
            <a:extLst>
              <a:ext uri="{FF2B5EF4-FFF2-40B4-BE49-F238E27FC236}">
                <a16:creationId xmlns:a16="http://schemas.microsoft.com/office/drawing/2014/main" id="{4D8DD66A-985C-4365-9448-43A1D4C17FA9}"/>
              </a:ext>
            </a:extLst>
          </p:cNvPr>
          <p:cNvSpPr>
            <a:spLocks noChangeAspect="1" noEditPoints="1"/>
          </p:cNvSpPr>
          <p:nvPr/>
        </p:nvSpPr>
        <p:spPr bwMode="auto">
          <a:xfrm>
            <a:off x="7200437" y="2461016"/>
            <a:ext cx="539136" cy="540000"/>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5875" cap="flat">
            <a:gradFill>
              <a:gsLst>
                <a:gs pos="0">
                  <a:schemeClr val="accent3"/>
                </a:gs>
                <a:gs pos="100000">
                  <a:schemeClr val="accent4"/>
                </a:gs>
              </a:gsLst>
              <a:lin ang="5400000" scaled="1"/>
            </a:gra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Tree>
    <p:extLst>
      <p:ext uri="{BB962C8B-B14F-4D97-AF65-F5344CB8AC3E}">
        <p14:creationId xmlns:p14="http://schemas.microsoft.com/office/powerpoint/2010/main" val="11457744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16741980-DA8F-4E9E-B450-4CDAE0D9C979}"/>
              </a:ext>
            </a:extLst>
          </p:cNvPr>
          <p:cNvSpPr>
            <a:spLocks noGrp="1"/>
          </p:cNvSpPr>
          <p:nvPr>
            <p:ph type="body" sz="quarter" idx="10"/>
          </p:nvPr>
        </p:nvSpPr>
        <p:spPr/>
        <p:txBody>
          <a:bodyPr/>
          <a:lstStyle/>
          <a:p>
            <a:r>
              <a:rPr lang="zh-CN" altLang="en-US"/>
              <a:t>谢谢</a:t>
            </a:r>
          </a:p>
        </p:txBody>
      </p:sp>
      <p:sp>
        <p:nvSpPr>
          <p:cNvPr id="16" name="文本占位符 15">
            <a:extLst>
              <a:ext uri="{FF2B5EF4-FFF2-40B4-BE49-F238E27FC236}">
                <a16:creationId xmlns:a16="http://schemas.microsoft.com/office/drawing/2014/main" id="{AE0C054F-ACA8-4C62-A1CC-E710A4704501}"/>
              </a:ext>
            </a:extLst>
          </p:cNvPr>
          <p:cNvSpPr>
            <a:spLocks noGrp="1"/>
          </p:cNvSpPr>
          <p:nvPr>
            <p:ph type="body" sz="quarter" idx="11"/>
          </p:nvPr>
        </p:nvSpPr>
        <p:spPr/>
        <p:txBody>
          <a:bodyPr/>
          <a:lstStyle/>
          <a:p>
            <a:r>
              <a:rPr lang="zh-CN" altLang="en-US" dirty="0"/>
              <a:t>汇报人：杨世杰</a:t>
            </a:r>
            <a:endParaRPr lang="af-ZA" altLang="zh-CN" dirty="0"/>
          </a:p>
        </p:txBody>
      </p:sp>
    </p:spTree>
    <p:extLst>
      <p:ext uri="{BB962C8B-B14F-4D97-AF65-F5344CB8AC3E}">
        <p14:creationId xmlns:p14="http://schemas.microsoft.com/office/powerpoint/2010/main" val="1137845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2" name="任意多边形: 形状 151">
            <a:extLst>
              <a:ext uri="{FF2B5EF4-FFF2-40B4-BE49-F238E27FC236}">
                <a16:creationId xmlns:a16="http://schemas.microsoft.com/office/drawing/2014/main" id="{6D1A9300-E545-431A-A2AC-250D505666A8}"/>
              </a:ext>
            </a:extLst>
          </p:cNvPr>
          <p:cNvSpPr/>
          <p:nvPr/>
        </p:nvSpPr>
        <p:spPr>
          <a:xfrm>
            <a:off x="1694240" y="2854244"/>
            <a:ext cx="8743950" cy="1905081"/>
          </a:xfrm>
          <a:custGeom>
            <a:avLst/>
            <a:gdLst>
              <a:gd name="connsiteX0" fmla="*/ 0 w 8743950"/>
              <a:gd name="connsiteY0" fmla="*/ 1885950 h 1905000"/>
              <a:gd name="connsiteX1" fmla="*/ 2171700 w 8743950"/>
              <a:gd name="connsiteY1" fmla="*/ 0 h 1905000"/>
              <a:gd name="connsiteX2" fmla="*/ 4400550 w 8743950"/>
              <a:gd name="connsiteY2" fmla="*/ 1885950 h 1905000"/>
              <a:gd name="connsiteX3" fmla="*/ 6619875 w 8743950"/>
              <a:gd name="connsiteY3" fmla="*/ 0 h 1905000"/>
              <a:gd name="connsiteX4" fmla="*/ 8743950 w 8743950"/>
              <a:gd name="connsiteY4" fmla="*/ 1905000 h 1905000"/>
              <a:gd name="connsiteX0" fmla="*/ 0 w 8743950"/>
              <a:gd name="connsiteY0" fmla="*/ 1885950 h 1905000"/>
              <a:gd name="connsiteX1" fmla="*/ 2171700 w 8743950"/>
              <a:gd name="connsiteY1" fmla="*/ 0 h 1905000"/>
              <a:gd name="connsiteX2" fmla="*/ 4400550 w 8743950"/>
              <a:gd name="connsiteY2" fmla="*/ 1885950 h 1905000"/>
              <a:gd name="connsiteX3" fmla="*/ 6619875 w 8743950"/>
              <a:gd name="connsiteY3" fmla="*/ 0 h 1905000"/>
              <a:gd name="connsiteX4" fmla="*/ 8743950 w 8743950"/>
              <a:gd name="connsiteY4" fmla="*/ 1905000 h 1905000"/>
              <a:gd name="connsiteX0" fmla="*/ 0 w 8743950"/>
              <a:gd name="connsiteY0" fmla="*/ 1885950 h 1986844"/>
              <a:gd name="connsiteX1" fmla="*/ 2171700 w 8743950"/>
              <a:gd name="connsiteY1" fmla="*/ 0 h 1986844"/>
              <a:gd name="connsiteX2" fmla="*/ 4400550 w 8743950"/>
              <a:gd name="connsiteY2" fmla="*/ 1885950 h 1986844"/>
              <a:gd name="connsiteX3" fmla="*/ 6619875 w 8743950"/>
              <a:gd name="connsiteY3" fmla="*/ 0 h 1986844"/>
              <a:gd name="connsiteX4" fmla="*/ 8743950 w 8743950"/>
              <a:gd name="connsiteY4" fmla="*/ 1905000 h 1986844"/>
              <a:gd name="connsiteX0" fmla="*/ 0 w 8743950"/>
              <a:gd name="connsiteY0" fmla="*/ 1885950 h 1905000"/>
              <a:gd name="connsiteX1" fmla="*/ 2171700 w 8743950"/>
              <a:gd name="connsiteY1" fmla="*/ 0 h 1905000"/>
              <a:gd name="connsiteX2" fmla="*/ 4400550 w 8743950"/>
              <a:gd name="connsiteY2" fmla="*/ 1885950 h 1905000"/>
              <a:gd name="connsiteX3" fmla="*/ 6619875 w 8743950"/>
              <a:gd name="connsiteY3" fmla="*/ 0 h 1905000"/>
              <a:gd name="connsiteX4" fmla="*/ 8743950 w 8743950"/>
              <a:gd name="connsiteY4" fmla="*/ 1905000 h 1905000"/>
              <a:gd name="connsiteX0" fmla="*/ 0 w 8743950"/>
              <a:gd name="connsiteY0" fmla="*/ 1988521 h 2007571"/>
              <a:gd name="connsiteX1" fmla="*/ 2171700 w 8743950"/>
              <a:gd name="connsiteY1" fmla="*/ 102571 h 2007571"/>
              <a:gd name="connsiteX2" fmla="*/ 4400550 w 8743950"/>
              <a:gd name="connsiteY2" fmla="*/ 1988521 h 2007571"/>
              <a:gd name="connsiteX3" fmla="*/ 6619875 w 8743950"/>
              <a:gd name="connsiteY3" fmla="*/ 102571 h 2007571"/>
              <a:gd name="connsiteX4" fmla="*/ 8743950 w 8743950"/>
              <a:gd name="connsiteY4" fmla="*/ 2007571 h 2007571"/>
              <a:gd name="connsiteX0" fmla="*/ 0 w 8743950"/>
              <a:gd name="connsiteY0" fmla="*/ 1886044 h 1905094"/>
              <a:gd name="connsiteX1" fmla="*/ 2171700 w 8743950"/>
              <a:gd name="connsiteY1" fmla="*/ 94 h 1905094"/>
              <a:gd name="connsiteX2" fmla="*/ 4400550 w 8743950"/>
              <a:gd name="connsiteY2" fmla="*/ 1886044 h 1905094"/>
              <a:gd name="connsiteX3" fmla="*/ 6619875 w 8743950"/>
              <a:gd name="connsiteY3" fmla="*/ 94 h 1905094"/>
              <a:gd name="connsiteX4" fmla="*/ 8743950 w 8743950"/>
              <a:gd name="connsiteY4" fmla="*/ 1905094 h 1905094"/>
              <a:gd name="connsiteX0" fmla="*/ 0 w 8743950"/>
              <a:gd name="connsiteY0" fmla="*/ 1886031 h 1905081"/>
              <a:gd name="connsiteX1" fmla="*/ 2171700 w 8743950"/>
              <a:gd name="connsiteY1" fmla="*/ 81 h 1905081"/>
              <a:gd name="connsiteX2" fmla="*/ 4400550 w 8743950"/>
              <a:gd name="connsiteY2" fmla="*/ 1886031 h 1905081"/>
              <a:gd name="connsiteX3" fmla="*/ 6619875 w 8743950"/>
              <a:gd name="connsiteY3" fmla="*/ 81 h 1905081"/>
              <a:gd name="connsiteX4" fmla="*/ 8743950 w 8743950"/>
              <a:gd name="connsiteY4" fmla="*/ 1905081 h 1905081"/>
              <a:gd name="connsiteX0" fmla="*/ 0 w 8743950"/>
              <a:gd name="connsiteY0" fmla="*/ 1886031 h 1905081"/>
              <a:gd name="connsiteX1" fmla="*/ 2171700 w 8743950"/>
              <a:gd name="connsiteY1" fmla="*/ 81 h 1905081"/>
              <a:gd name="connsiteX2" fmla="*/ 4400550 w 8743950"/>
              <a:gd name="connsiteY2" fmla="*/ 1886031 h 1905081"/>
              <a:gd name="connsiteX3" fmla="*/ 6619875 w 8743950"/>
              <a:gd name="connsiteY3" fmla="*/ 81 h 1905081"/>
              <a:gd name="connsiteX4" fmla="*/ 8743950 w 8743950"/>
              <a:gd name="connsiteY4" fmla="*/ 1905081 h 19050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3950" h="1905081">
                <a:moveTo>
                  <a:pt x="0" y="1886031"/>
                </a:moveTo>
                <a:cubicBezTo>
                  <a:pt x="762000" y="1438356"/>
                  <a:pt x="1438275" y="81"/>
                  <a:pt x="2171700" y="81"/>
                </a:cubicBezTo>
                <a:cubicBezTo>
                  <a:pt x="2905125" y="81"/>
                  <a:pt x="3765550" y="1886031"/>
                  <a:pt x="4400550" y="1886031"/>
                </a:cubicBezTo>
                <a:cubicBezTo>
                  <a:pt x="5035550" y="1886031"/>
                  <a:pt x="6064250" y="12781"/>
                  <a:pt x="6619875" y="81"/>
                </a:cubicBezTo>
                <a:cubicBezTo>
                  <a:pt x="7175500" y="-12619"/>
                  <a:pt x="8074025" y="1489156"/>
                  <a:pt x="8743950" y="1905081"/>
                </a:cubicBezTo>
              </a:path>
            </a:pathLst>
          </a:custGeom>
          <a:noFill/>
          <a:ln w="31750">
            <a:solidFill>
              <a:schemeClr val="tx2">
                <a:alpha val="50000"/>
              </a:schemeClr>
            </a:solidFill>
            <a:prstDash val="sysDot"/>
            <a:extLst>
              <a:ext uri="{C807C97D-BFC1-408E-A445-0C87EB9F89A2}">
                <ask:lineSketchStyleProps xmlns="" xmlns:ask="http://schemas.microsoft.com/office/drawing/2018/sketchyshapes" sd="1219033472">
                  <a:custGeom>
                    <a:avLst/>
                    <a:gdLst>
                      <a:gd name="connsiteX0" fmla="*/ 0 w 8743950"/>
                      <a:gd name="connsiteY0" fmla="*/ 1885950 h 1905000"/>
                      <a:gd name="connsiteX1" fmla="*/ 2171700 w 8743950"/>
                      <a:gd name="connsiteY1" fmla="*/ 0 h 1905000"/>
                      <a:gd name="connsiteX2" fmla="*/ 4400550 w 8743950"/>
                      <a:gd name="connsiteY2" fmla="*/ 1885950 h 1905000"/>
                      <a:gd name="connsiteX3" fmla="*/ 6619875 w 8743950"/>
                      <a:gd name="connsiteY3" fmla="*/ 0 h 1905000"/>
                      <a:gd name="connsiteX4" fmla="*/ 8743950 w 8743950"/>
                      <a:gd name="connsiteY4" fmla="*/ 1905000 h 190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3950" h="1905000" extrusionOk="0">
                        <a:moveTo>
                          <a:pt x="0" y="1885950"/>
                        </a:moveTo>
                        <a:cubicBezTo>
                          <a:pt x="1108980" y="1080027"/>
                          <a:pt x="1502361" y="734919"/>
                          <a:pt x="2171700" y="0"/>
                        </a:cubicBezTo>
                        <a:cubicBezTo>
                          <a:pt x="2775848" y="685271"/>
                          <a:pt x="4014637" y="1448126"/>
                          <a:pt x="4400550" y="1885950"/>
                        </a:cubicBezTo>
                        <a:cubicBezTo>
                          <a:pt x="5332757" y="917138"/>
                          <a:pt x="5792324" y="909529"/>
                          <a:pt x="6619875" y="0"/>
                        </a:cubicBezTo>
                        <a:cubicBezTo>
                          <a:pt x="7661299" y="906896"/>
                          <a:pt x="8325357" y="1324759"/>
                          <a:pt x="8743950" y="1905000"/>
                        </a:cubicBezTo>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 name="文本占位符 12">
            <a:extLst>
              <a:ext uri="{FF2B5EF4-FFF2-40B4-BE49-F238E27FC236}">
                <a16:creationId xmlns:a16="http://schemas.microsoft.com/office/drawing/2014/main" id="{E1B633CE-DEE1-409D-A8EA-6A2BC25ECBF7}"/>
              </a:ext>
            </a:extLst>
          </p:cNvPr>
          <p:cNvSpPr>
            <a:spLocks noGrp="1"/>
          </p:cNvSpPr>
          <p:nvPr>
            <p:ph type="body" sz="quarter" idx="10"/>
          </p:nvPr>
        </p:nvSpPr>
        <p:spPr>
          <a:xfrm>
            <a:off x="4572000" y="513833"/>
            <a:ext cx="3048000" cy="523220"/>
          </a:xfrm>
        </p:spPr>
        <p:txBody>
          <a:bodyPr/>
          <a:lstStyle/>
          <a:p>
            <a:r>
              <a:rPr lang="zh-CN" altLang="en-US" sz="2800" dirty="0"/>
              <a:t>发展历程</a:t>
            </a:r>
            <a:endParaRPr lang="af-ZA" altLang="zh-CN" sz="2800" dirty="0"/>
          </a:p>
        </p:txBody>
      </p:sp>
      <p:cxnSp>
        <p:nvCxnSpPr>
          <p:cNvPr id="166" name="直接连接符 165">
            <a:extLst>
              <a:ext uri="{FF2B5EF4-FFF2-40B4-BE49-F238E27FC236}">
                <a16:creationId xmlns:a16="http://schemas.microsoft.com/office/drawing/2014/main" id="{FC2000E3-6C06-4713-9FCA-26B3A669179E}"/>
              </a:ext>
            </a:extLst>
          </p:cNvPr>
          <p:cNvCxnSpPr>
            <a:cxnSpLocks/>
          </p:cNvCxnSpPr>
          <p:nvPr/>
        </p:nvCxnSpPr>
        <p:spPr>
          <a:xfrm>
            <a:off x="2477420" y="3399393"/>
            <a:ext cx="689506" cy="623869"/>
          </a:xfrm>
          <a:prstGeom prst="line">
            <a:avLst/>
          </a:prstGeom>
          <a:ln w="12700">
            <a:gradFill>
              <a:gsLst>
                <a:gs pos="50000">
                  <a:schemeClr val="accent3"/>
                </a:gs>
                <a:gs pos="0">
                  <a:schemeClr val="accent4">
                    <a:alpha val="0"/>
                  </a:schemeClr>
                </a:gs>
                <a:gs pos="100000">
                  <a:schemeClr val="accent4">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7" name="直接连接符 166">
            <a:extLst>
              <a:ext uri="{FF2B5EF4-FFF2-40B4-BE49-F238E27FC236}">
                <a16:creationId xmlns:a16="http://schemas.microsoft.com/office/drawing/2014/main" id="{09E01C31-86C8-457F-95C3-18EB87372679}"/>
              </a:ext>
            </a:extLst>
          </p:cNvPr>
          <p:cNvCxnSpPr>
            <a:cxnSpLocks/>
          </p:cNvCxnSpPr>
          <p:nvPr/>
        </p:nvCxnSpPr>
        <p:spPr>
          <a:xfrm flipH="1">
            <a:off x="4581119" y="3399393"/>
            <a:ext cx="689506" cy="623869"/>
          </a:xfrm>
          <a:prstGeom prst="line">
            <a:avLst/>
          </a:prstGeom>
          <a:ln w="12700">
            <a:gradFill>
              <a:gsLst>
                <a:gs pos="50000">
                  <a:schemeClr val="accent3"/>
                </a:gs>
                <a:gs pos="0">
                  <a:schemeClr val="accent4">
                    <a:alpha val="0"/>
                  </a:schemeClr>
                </a:gs>
                <a:gs pos="100000">
                  <a:schemeClr val="accent4">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8" name="直接连接符 167">
            <a:extLst>
              <a:ext uri="{FF2B5EF4-FFF2-40B4-BE49-F238E27FC236}">
                <a16:creationId xmlns:a16="http://schemas.microsoft.com/office/drawing/2014/main" id="{3BF6AA75-D853-4CB5-B2B1-38132594AB05}"/>
              </a:ext>
            </a:extLst>
          </p:cNvPr>
          <p:cNvCxnSpPr>
            <a:cxnSpLocks/>
          </p:cNvCxnSpPr>
          <p:nvPr/>
        </p:nvCxnSpPr>
        <p:spPr>
          <a:xfrm>
            <a:off x="6871401" y="3399393"/>
            <a:ext cx="689506" cy="623869"/>
          </a:xfrm>
          <a:prstGeom prst="line">
            <a:avLst/>
          </a:prstGeom>
          <a:ln w="12700">
            <a:gradFill>
              <a:gsLst>
                <a:gs pos="50000">
                  <a:schemeClr val="accent3"/>
                </a:gs>
                <a:gs pos="0">
                  <a:schemeClr val="accent4">
                    <a:alpha val="0"/>
                  </a:schemeClr>
                </a:gs>
                <a:gs pos="100000">
                  <a:schemeClr val="accent4">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9" name="直接连接符 168">
            <a:extLst>
              <a:ext uri="{FF2B5EF4-FFF2-40B4-BE49-F238E27FC236}">
                <a16:creationId xmlns:a16="http://schemas.microsoft.com/office/drawing/2014/main" id="{F7BAAB06-D3D5-4F21-BCD3-9DEA0F64B0ED}"/>
              </a:ext>
            </a:extLst>
          </p:cNvPr>
          <p:cNvCxnSpPr>
            <a:cxnSpLocks/>
          </p:cNvCxnSpPr>
          <p:nvPr/>
        </p:nvCxnSpPr>
        <p:spPr>
          <a:xfrm flipH="1">
            <a:off x="8975100" y="3399393"/>
            <a:ext cx="689506" cy="623869"/>
          </a:xfrm>
          <a:prstGeom prst="line">
            <a:avLst/>
          </a:prstGeom>
          <a:ln w="12700">
            <a:gradFill>
              <a:gsLst>
                <a:gs pos="50000">
                  <a:schemeClr val="accent3"/>
                </a:gs>
                <a:gs pos="0">
                  <a:schemeClr val="accent4">
                    <a:alpha val="0"/>
                  </a:schemeClr>
                </a:gs>
                <a:gs pos="100000">
                  <a:schemeClr val="accent4">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0" name="椭圆 169">
            <a:extLst>
              <a:ext uri="{FF2B5EF4-FFF2-40B4-BE49-F238E27FC236}">
                <a16:creationId xmlns:a16="http://schemas.microsoft.com/office/drawing/2014/main" id="{4D1E45EF-C31A-4656-97C5-721F3FA12C86}"/>
              </a:ext>
            </a:extLst>
          </p:cNvPr>
          <p:cNvSpPr/>
          <p:nvPr/>
        </p:nvSpPr>
        <p:spPr>
          <a:xfrm>
            <a:off x="3626844" y="2601963"/>
            <a:ext cx="465326" cy="46532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1" name="椭圆 170">
            <a:extLst>
              <a:ext uri="{FF2B5EF4-FFF2-40B4-BE49-F238E27FC236}">
                <a16:creationId xmlns:a16="http://schemas.microsoft.com/office/drawing/2014/main" id="{93C4DAA0-B583-4E7F-A1A7-E168E5AC32AE}"/>
              </a:ext>
            </a:extLst>
          </p:cNvPr>
          <p:cNvSpPr/>
          <p:nvPr/>
        </p:nvSpPr>
        <p:spPr>
          <a:xfrm>
            <a:off x="8059310" y="2601963"/>
            <a:ext cx="465326" cy="46532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2" name="椭圆 171">
            <a:extLst>
              <a:ext uri="{FF2B5EF4-FFF2-40B4-BE49-F238E27FC236}">
                <a16:creationId xmlns:a16="http://schemas.microsoft.com/office/drawing/2014/main" id="{C3289187-15D4-43F3-89ED-0A67FC36B5A0}"/>
              </a:ext>
            </a:extLst>
          </p:cNvPr>
          <p:cNvSpPr/>
          <p:nvPr/>
        </p:nvSpPr>
        <p:spPr>
          <a:xfrm>
            <a:off x="1484691" y="4499424"/>
            <a:ext cx="465326" cy="46532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3" name="椭圆 172">
            <a:extLst>
              <a:ext uri="{FF2B5EF4-FFF2-40B4-BE49-F238E27FC236}">
                <a16:creationId xmlns:a16="http://schemas.microsoft.com/office/drawing/2014/main" id="{E11CABEA-11CE-423D-A990-AEDFF041EAD7}"/>
              </a:ext>
            </a:extLst>
          </p:cNvPr>
          <p:cNvSpPr/>
          <p:nvPr/>
        </p:nvSpPr>
        <p:spPr>
          <a:xfrm>
            <a:off x="5843078" y="4499424"/>
            <a:ext cx="465326" cy="46532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4" name="椭圆 173">
            <a:extLst>
              <a:ext uri="{FF2B5EF4-FFF2-40B4-BE49-F238E27FC236}">
                <a16:creationId xmlns:a16="http://schemas.microsoft.com/office/drawing/2014/main" id="{849562E8-0532-41FB-A9E3-A522B7122334}"/>
              </a:ext>
            </a:extLst>
          </p:cNvPr>
          <p:cNvSpPr/>
          <p:nvPr/>
        </p:nvSpPr>
        <p:spPr>
          <a:xfrm>
            <a:off x="10201464" y="4499424"/>
            <a:ext cx="465326" cy="46532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81" name="椭圆 180">
            <a:extLst>
              <a:ext uri="{FF2B5EF4-FFF2-40B4-BE49-F238E27FC236}">
                <a16:creationId xmlns:a16="http://schemas.microsoft.com/office/drawing/2014/main" id="{D3A4B802-8259-4906-9069-DE98FBFA783F}"/>
              </a:ext>
            </a:extLst>
          </p:cNvPr>
          <p:cNvSpPr/>
          <p:nvPr/>
        </p:nvSpPr>
        <p:spPr>
          <a:xfrm>
            <a:off x="1037951" y="2156387"/>
            <a:ext cx="1353202" cy="1353202"/>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185" name="椭圆 184">
            <a:extLst>
              <a:ext uri="{FF2B5EF4-FFF2-40B4-BE49-F238E27FC236}">
                <a16:creationId xmlns:a16="http://schemas.microsoft.com/office/drawing/2014/main" id="{B53BB5BF-C1C9-46AD-9CAC-A8D6039AF9A8}"/>
              </a:ext>
            </a:extLst>
          </p:cNvPr>
          <p:cNvSpPr/>
          <p:nvPr/>
        </p:nvSpPr>
        <p:spPr>
          <a:xfrm>
            <a:off x="888051" y="2006488"/>
            <a:ext cx="1653000" cy="1653000"/>
          </a:xfrm>
          <a:prstGeom prst="ellipse">
            <a:avLst/>
          </a:prstGeom>
          <a:noFill/>
          <a:ln>
            <a:gradFill>
              <a:gsLst>
                <a:gs pos="0">
                  <a:schemeClr val="accent3"/>
                </a:gs>
                <a:gs pos="100000">
                  <a:schemeClr val="accent4"/>
                </a:gs>
              </a:gsLst>
              <a:lin ang="5400000" scaled="1"/>
            </a:grad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a:p>
        </p:txBody>
      </p:sp>
      <p:sp>
        <p:nvSpPr>
          <p:cNvPr id="187" name="椭圆 186">
            <a:extLst>
              <a:ext uri="{FF2B5EF4-FFF2-40B4-BE49-F238E27FC236}">
                <a16:creationId xmlns:a16="http://schemas.microsoft.com/office/drawing/2014/main" id="{36C37F67-099D-4306-B71D-1E5284964135}"/>
              </a:ext>
            </a:extLst>
          </p:cNvPr>
          <p:cNvSpPr/>
          <p:nvPr/>
        </p:nvSpPr>
        <p:spPr>
          <a:xfrm>
            <a:off x="3202357" y="4133033"/>
            <a:ext cx="1353202" cy="1353202"/>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191" name="椭圆 190">
            <a:extLst>
              <a:ext uri="{FF2B5EF4-FFF2-40B4-BE49-F238E27FC236}">
                <a16:creationId xmlns:a16="http://schemas.microsoft.com/office/drawing/2014/main" id="{4897389E-48FD-483E-9E4C-B13748DAF99A}"/>
              </a:ext>
            </a:extLst>
          </p:cNvPr>
          <p:cNvSpPr/>
          <p:nvPr/>
        </p:nvSpPr>
        <p:spPr>
          <a:xfrm>
            <a:off x="3078776" y="3983134"/>
            <a:ext cx="1653000" cy="1653000"/>
          </a:xfrm>
          <a:prstGeom prst="ellipse">
            <a:avLst/>
          </a:prstGeom>
          <a:noFill/>
          <a:ln>
            <a:gradFill>
              <a:gsLst>
                <a:gs pos="0">
                  <a:schemeClr val="accent3"/>
                </a:gs>
                <a:gs pos="100000">
                  <a:schemeClr val="accent4"/>
                </a:gs>
              </a:gsLst>
              <a:lin ang="5400000" scaled="1"/>
            </a:grad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a:p>
        </p:txBody>
      </p:sp>
      <p:sp>
        <p:nvSpPr>
          <p:cNvPr id="193" name="椭圆 192">
            <a:extLst>
              <a:ext uri="{FF2B5EF4-FFF2-40B4-BE49-F238E27FC236}">
                <a16:creationId xmlns:a16="http://schemas.microsoft.com/office/drawing/2014/main" id="{448709C9-02E8-4B69-9A70-F53E9BD3E754}"/>
              </a:ext>
            </a:extLst>
          </p:cNvPr>
          <p:cNvSpPr/>
          <p:nvPr/>
        </p:nvSpPr>
        <p:spPr>
          <a:xfrm>
            <a:off x="5419401" y="2156387"/>
            <a:ext cx="1353202" cy="1353202"/>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197" name="椭圆 196">
            <a:extLst>
              <a:ext uri="{FF2B5EF4-FFF2-40B4-BE49-F238E27FC236}">
                <a16:creationId xmlns:a16="http://schemas.microsoft.com/office/drawing/2014/main" id="{E6F4DE7A-D562-4D90-BD8D-C8C7EC433AC9}"/>
              </a:ext>
            </a:extLst>
          </p:cNvPr>
          <p:cNvSpPr/>
          <p:nvPr/>
        </p:nvSpPr>
        <p:spPr>
          <a:xfrm>
            <a:off x="5269501" y="2006488"/>
            <a:ext cx="1653000" cy="1653000"/>
          </a:xfrm>
          <a:prstGeom prst="ellipse">
            <a:avLst/>
          </a:prstGeom>
          <a:noFill/>
          <a:ln>
            <a:gradFill>
              <a:gsLst>
                <a:gs pos="0">
                  <a:schemeClr val="accent3"/>
                </a:gs>
                <a:gs pos="100000">
                  <a:schemeClr val="accent4"/>
                </a:gs>
              </a:gsLst>
              <a:lin ang="5400000" scaled="1"/>
            </a:grad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a:p>
        </p:txBody>
      </p:sp>
      <p:sp>
        <p:nvSpPr>
          <p:cNvPr id="199" name="椭圆 198">
            <a:extLst>
              <a:ext uri="{FF2B5EF4-FFF2-40B4-BE49-F238E27FC236}">
                <a16:creationId xmlns:a16="http://schemas.microsoft.com/office/drawing/2014/main" id="{72EED01E-A4F4-4D23-81DB-DBA97AD849A7}"/>
              </a:ext>
            </a:extLst>
          </p:cNvPr>
          <p:cNvSpPr/>
          <p:nvPr/>
        </p:nvSpPr>
        <p:spPr>
          <a:xfrm>
            <a:off x="7610126" y="4133033"/>
            <a:ext cx="1353202" cy="1353202"/>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203" name="椭圆 202">
            <a:extLst>
              <a:ext uri="{FF2B5EF4-FFF2-40B4-BE49-F238E27FC236}">
                <a16:creationId xmlns:a16="http://schemas.microsoft.com/office/drawing/2014/main" id="{356C973C-61B4-4D10-96B3-14C19AAD66CE}"/>
              </a:ext>
            </a:extLst>
          </p:cNvPr>
          <p:cNvSpPr/>
          <p:nvPr/>
        </p:nvSpPr>
        <p:spPr>
          <a:xfrm>
            <a:off x="7460226" y="3983134"/>
            <a:ext cx="1653000" cy="1653000"/>
          </a:xfrm>
          <a:prstGeom prst="ellipse">
            <a:avLst/>
          </a:prstGeom>
          <a:noFill/>
          <a:ln>
            <a:gradFill>
              <a:gsLst>
                <a:gs pos="0">
                  <a:schemeClr val="accent3"/>
                </a:gs>
                <a:gs pos="100000">
                  <a:schemeClr val="accent4"/>
                </a:gs>
              </a:gsLst>
              <a:lin ang="5400000" scaled="1"/>
            </a:grad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a:p>
        </p:txBody>
      </p:sp>
      <p:sp>
        <p:nvSpPr>
          <p:cNvPr id="205" name="椭圆 204">
            <a:extLst>
              <a:ext uri="{FF2B5EF4-FFF2-40B4-BE49-F238E27FC236}">
                <a16:creationId xmlns:a16="http://schemas.microsoft.com/office/drawing/2014/main" id="{A3C23C2D-74CE-412B-B169-279BB31B4677}"/>
              </a:ext>
            </a:extLst>
          </p:cNvPr>
          <p:cNvSpPr/>
          <p:nvPr/>
        </p:nvSpPr>
        <p:spPr>
          <a:xfrm>
            <a:off x="9800849" y="2156387"/>
            <a:ext cx="1353202" cy="1353202"/>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209" name="椭圆 208">
            <a:extLst>
              <a:ext uri="{FF2B5EF4-FFF2-40B4-BE49-F238E27FC236}">
                <a16:creationId xmlns:a16="http://schemas.microsoft.com/office/drawing/2014/main" id="{F398D2A7-7979-449C-B9CA-D60823BC6A6F}"/>
              </a:ext>
            </a:extLst>
          </p:cNvPr>
          <p:cNvSpPr/>
          <p:nvPr/>
        </p:nvSpPr>
        <p:spPr>
          <a:xfrm>
            <a:off x="9650949" y="2006488"/>
            <a:ext cx="1653000" cy="1653000"/>
          </a:xfrm>
          <a:prstGeom prst="ellipse">
            <a:avLst/>
          </a:prstGeom>
          <a:noFill/>
          <a:ln>
            <a:gradFill>
              <a:gsLst>
                <a:gs pos="0">
                  <a:schemeClr val="accent3"/>
                </a:gs>
                <a:gs pos="100000">
                  <a:schemeClr val="accent4"/>
                </a:gs>
              </a:gsLst>
              <a:lin ang="5400000" scaled="1"/>
            </a:grad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a:p>
        </p:txBody>
      </p:sp>
      <p:sp>
        <p:nvSpPr>
          <p:cNvPr id="54" name="rocket" title="Icon of a rocket">
            <a:extLst>
              <a:ext uri="{FF2B5EF4-FFF2-40B4-BE49-F238E27FC236}">
                <a16:creationId xmlns:a16="http://schemas.microsoft.com/office/drawing/2014/main" id="{FDC4C3D3-99BC-4A90-9EC3-CE616708DDC4}"/>
              </a:ext>
            </a:extLst>
          </p:cNvPr>
          <p:cNvSpPr>
            <a:spLocks noChangeAspect="1" noEditPoints="1"/>
          </p:cNvSpPr>
          <p:nvPr/>
        </p:nvSpPr>
        <p:spPr bwMode="auto">
          <a:xfrm>
            <a:off x="1603523" y="4620487"/>
            <a:ext cx="227663" cy="223200"/>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9525" cap="flat">
            <a:solidFill>
              <a:schemeClr val="accent3"/>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55" name="Broadcasting_F1B5" title="Icon of a communication dish with signal lines">
            <a:extLst>
              <a:ext uri="{FF2B5EF4-FFF2-40B4-BE49-F238E27FC236}">
                <a16:creationId xmlns:a16="http://schemas.microsoft.com/office/drawing/2014/main" id="{D568F501-DC93-4097-A9CE-A5749D8398D9}"/>
              </a:ext>
            </a:extLst>
          </p:cNvPr>
          <p:cNvSpPr>
            <a:spLocks noChangeAspect="1" noEditPoints="1"/>
          </p:cNvSpPr>
          <p:nvPr/>
        </p:nvSpPr>
        <p:spPr bwMode="auto">
          <a:xfrm flipH="1">
            <a:off x="10322580" y="4620487"/>
            <a:ext cx="223095" cy="223200"/>
          </a:xfrm>
          <a:custGeom>
            <a:avLst/>
            <a:gdLst>
              <a:gd name="T0" fmla="*/ 1786 w 3913"/>
              <a:gd name="T1" fmla="*/ 2127 h 3913"/>
              <a:gd name="T2" fmla="*/ 2198 w 3913"/>
              <a:gd name="T3" fmla="*/ 1715 h 3913"/>
              <a:gd name="T4" fmla="*/ 2286 w 3913"/>
              <a:gd name="T5" fmla="*/ 1502 h 3913"/>
              <a:gd name="T6" fmla="*/ 2161 w 3913"/>
              <a:gd name="T7" fmla="*/ 1627 h 3913"/>
              <a:gd name="T8" fmla="*/ 2286 w 3913"/>
              <a:gd name="T9" fmla="*/ 1752 h 3913"/>
              <a:gd name="T10" fmla="*/ 2411 w 3913"/>
              <a:gd name="T11" fmla="*/ 1627 h 3913"/>
              <a:gd name="T12" fmla="*/ 2286 w 3913"/>
              <a:gd name="T13" fmla="*/ 1502 h 3913"/>
              <a:gd name="T14" fmla="*/ 3162 w 3913"/>
              <a:gd name="T15" fmla="*/ 1877 h 3913"/>
              <a:gd name="T16" fmla="*/ 2036 w 3913"/>
              <a:gd name="T17" fmla="*/ 751 h 3913"/>
              <a:gd name="T18" fmla="*/ 3913 w 3913"/>
              <a:gd name="T19" fmla="*/ 1877 h 3913"/>
              <a:gd name="T20" fmla="*/ 2036 w 3913"/>
              <a:gd name="T21" fmla="*/ 0 h 3913"/>
              <a:gd name="T22" fmla="*/ 636 w 3913"/>
              <a:gd name="T23" fmla="*/ 977 h 3913"/>
              <a:gd name="T24" fmla="*/ 636 w 3913"/>
              <a:gd name="T25" fmla="*/ 3277 h 3913"/>
              <a:gd name="T26" fmla="*/ 2936 w 3913"/>
              <a:gd name="T27" fmla="*/ 3277 h 3913"/>
              <a:gd name="T28" fmla="*/ 636 w 3913"/>
              <a:gd name="T29" fmla="*/ 977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13" h="3913">
                <a:moveTo>
                  <a:pt x="1786" y="2127"/>
                </a:moveTo>
                <a:cubicBezTo>
                  <a:pt x="2198" y="1715"/>
                  <a:pt x="2198" y="1715"/>
                  <a:pt x="2198" y="1715"/>
                </a:cubicBezTo>
                <a:moveTo>
                  <a:pt x="2286" y="1502"/>
                </a:moveTo>
                <a:cubicBezTo>
                  <a:pt x="2217" y="1502"/>
                  <a:pt x="2161" y="1558"/>
                  <a:pt x="2161" y="1627"/>
                </a:cubicBezTo>
                <a:cubicBezTo>
                  <a:pt x="2161" y="1696"/>
                  <a:pt x="2217" y="1752"/>
                  <a:pt x="2286" y="1752"/>
                </a:cubicBezTo>
                <a:cubicBezTo>
                  <a:pt x="2355" y="1752"/>
                  <a:pt x="2411" y="1696"/>
                  <a:pt x="2411" y="1627"/>
                </a:cubicBezTo>
                <a:cubicBezTo>
                  <a:pt x="2411" y="1558"/>
                  <a:pt x="2355" y="1502"/>
                  <a:pt x="2286" y="1502"/>
                </a:cubicBezTo>
                <a:close/>
                <a:moveTo>
                  <a:pt x="3162" y="1877"/>
                </a:moveTo>
                <a:cubicBezTo>
                  <a:pt x="3162" y="1255"/>
                  <a:pt x="2658" y="751"/>
                  <a:pt x="2036" y="751"/>
                </a:cubicBezTo>
                <a:moveTo>
                  <a:pt x="3913" y="1877"/>
                </a:moveTo>
                <a:cubicBezTo>
                  <a:pt x="3913" y="840"/>
                  <a:pt x="3073" y="0"/>
                  <a:pt x="2036" y="0"/>
                </a:cubicBezTo>
                <a:moveTo>
                  <a:pt x="636" y="977"/>
                </a:moveTo>
                <a:cubicBezTo>
                  <a:pt x="0" y="1612"/>
                  <a:pt x="0" y="2642"/>
                  <a:pt x="636" y="3277"/>
                </a:cubicBezTo>
                <a:cubicBezTo>
                  <a:pt x="1271" y="3913"/>
                  <a:pt x="2301" y="3913"/>
                  <a:pt x="2936" y="3277"/>
                </a:cubicBezTo>
                <a:lnTo>
                  <a:pt x="636" y="977"/>
                </a:lnTo>
                <a:close/>
              </a:path>
            </a:pathLst>
          </a:custGeom>
          <a:noFill/>
          <a:ln w="9525" cap="flat">
            <a:solidFill>
              <a:schemeClr val="accent3"/>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56" name="signal_3" title="Icon of a communication tower with signal lines">
            <a:extLst>
              <a:ext uri="{FF2B5EF4-FFF2-40B4-BE49-F238E27FC236}">
                <a16:creationId xmlns:a16="http://schemas.microsoft.com/office/drawing/2014/main" id="{E6AEA1A1-44A4-41BD-99D2-050BC5AAE941}"/>
              </a:ext>
            </a:extLst>
          </p:cNvPr>
          <p:cNvSpPr>
            <a:spLocks noChangeAspect="1" noEditPoints="1"/>
          </p:cNvSpPr>
          <p:nvPr/>
        </p:nvSpPr>
        <p:spPr bwMode="auto">
          <a:xfrm>
            <a:off x="3778142" y="2723026"/>
            <a:ext cx="162730" cy="223200"/>
          </a:xfrm>
          <a:custGeom>
            <a:avLst/>
            <a:gdLst>
              <a:gd name="T0" fmla="*/ 96 w 253"/>
              <a:gd name="T1" fmla="*/ 87 h 347"/>
              <a:gd name="T2" fmla="*/ 126 w 253"/>
              <a:gd name="T3" fmla="*/ 57 h 347"/>
              <a:gd name="T4" fmla="*/ 156 w 253"/>
              <a:gd name="T5" fmla="*/ 87 h 347"/>
              <a:gd name="T6" fmla="*/ 126 w 253"/>
              <a:gd name="T7" fmla="*/ 117 h 347"/>
              <a:gd name="T8" fmla="*/ 96 w 253"/>
              <a:gd name="T9" fmla="*/ 87 h 347"/>
              <a:gd name="T10" fmla="*/ 38 w 253"/>
              <a:gd name="T11" fmla="*/ 347 h 347"/>
              <a:gd name="T12" fmla="*/ 116 w 253"/>
              <a:gd name="T13" fmla="*/ 115 h 347"/>
              <a:gd name="T14" fmla="*/ 213 w 253"/>
              <a:gd name="T15" fmla="*/ 347 h 347"/>
              <a:gd name="T16" fmla="*/ 135 w 253"/>
              <a:gd name="T17" fmla="*/ 116 h 347"/>
              <a:gd name="T18" fmla="*/ 85 w 253"/>
              <a:gd name="T19" fmla="*/ 209 h 347"/>
              <a:gd name="T20" fmla="*/ 167 w 253"/>
              <a:gd name="T21" fmla="*/ 209 h 347"/>
              <a:gd name="T22" fmla="*/ 59 w 253"/>
              <a:gd name="T23" fmla="*/ 283 h 347"/>
              <a:gd name="T24" fmla="*/ 192 w 253"/>
              <a:gd name="T25" fmla="*/ 283 h 347"/>
              <a:gd name="T26" fmla="*/ 35 w 253"/>
              <a:gd name="T27" fmla="*/ 0 h 347"/>
              <a:gd name="T28" fmla="*/ 0 w 253"/>
              <a:gd name="T29" fmla="*/ 86 h 347"/>
              <a:gd name="T30" fmla="*/ 36 w 253"/>
              <a:gd name="T31" fmla="*/ 173 h 347"/>
              <a:gd name="T32" fmla="*/ 72 w 253"/>
              <a:gd name="T33" fmla="*/ 38 h 347"/>
              <a:gd name="T34" fmla="*/ 52 w 253"/>
              <a:gd name="T35" fmla="*/ 87 h 347"/>
              <a:gd name="T36" fmla="*/ 72 w 253"/>
              <a:gd name="T37" fmla="*/ 135 h 347"/>
              <a:gd name="T38" fmla="*/ 216 w 253"/>
              <a:gd name="T39" fmla="*/ 173 h 347"/>
              <a:gd name="T40" fmla="*/ 253 w 253"/>
              <a:gd name="T41" fmla="*/ 86 h 347"/>
              <a:gd name="T42" fmla="*/ 217 w 253"/>
              <a:gd name="T43" fmla="*/ 0 h 347"/>
              <a:gd name="T44" fmla="*/ 180 w 253"/>
              <a:gd name="T45" fmla="*/ 135 h 347"/>
              <a:gd name="T46" fmla="*/ 200 w 253"/>
              <a:gd name="T47" fmla="*/ 87 h 347"/>
              <a:gd name="T48" fmla="*/ 180 w 253"/>
              <a:gd name="T49" fmla="*/ 38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3" h="347">
                <a:moveTo>
                  <a:pt x="96" y="87"/>
                </a:moveTo>
                <a:cubicBezTo>
                  <a:pt x="96" y="70"/>
                  <a:pt x="109" y="57"/>
                  <a:pt x="126" y="57"/>
                </a:cubicBezTo>
                <a:cubicBezTo>
                  <a:pt x="143" y="57"/>
                  <a:pt x="156" y="70"/>
                  <a:pt x="156" y="87"/>
                </a:cubicBezTo>
                <a:cubicBezTo>
                  <a:pt x="156" y="104"/>
                  <a:pt x="143" y="117"/>
                  <a:pt x="126" y="117"/>
                </a:cubicBezTo>
                <a:cubicBezTo>
                  <a:pt x="109" y="117"/>
                  <a:pt x="96" y="104"/>
                  <a:pt x="96" y="87"/>
                </a:cubicBezTo>
                <a:close/>
                <a:moveTo>
                  <a:pt x="38" y="347"/>
                </a:moveTo>
                <a:cubicBezTo>
                  <a:pt x="116" y="115"/>
                  <a:pt x="116" y="115"/>
                  <a:pt x="116" y="115"/>
                </a:cubicBezTo>
                <a:moveTo>
                  <a:pt x="213" y="347"/>
                </a:moveTo>
                <a:cubicBezTo>
                  <a:pt x="135" y="116"/>
                  <a:pt x="135" y="116"/>
                  <a:pt x="135" y="116"/>
                </a:cubicBezTo>
                <a:moveTo>
                  <a:pt x="85" y="209"/>
                </a:moveTo>
                <a:cubicBezTo>
                  <a:pt x="167" y="209"/>
                  <a:pt x="167" y="209"/>
                  <a:pt x="167" y="209"/>
                </a:cubicBezTo>
                <a:moveTo>
                  <a:pt x="59" y="283"/>
                </a:moveTo>
                <a:cubicBezTo>
                  <a:pt x="192" y="283"/>
                  <a:pt x="192" y="283"/>
                  <a:pt x="192" y="283"/>
                </a:cubicBezTo>
                <a:moveTo>
                  <a:pt x="35" y="0"/>
                </a:moveTo>
                <a:cubicBezTo>
                  <a:pt x="13" y="22"/>
                  <a:pt x="0" y="52"/>
                  <a:pt x="0" y="86"/>
                </a:cubicBezTo>
                <a:cubicBezTo>
                  <a:pt x="0" y="120"/>
                  <a:pt x="13" y="151"/>
                  <a:pt x="36" y="173"/>
                </a:cubicBezTo>
                <a:moveTo>
                  <a:pt x="72" y="38"/>
                </a:moveTo>
                <a:cubicBezTo>
                  <a:pt x="60" y="50"/>
                  <a:pt x="52" y="68"/>
                  <a:pt x="52" y="87"/>
                </a:cubicBezTo>
                <a:cubicBezTo>
                  <a:pt x="52" y="105"/>
                  <a:pt x="60" y="122"/>
                  <a:pt x="72" y="135"/>
                </a:cubicBezTo>
                <a:moveTo>
                  <a:pt x="216" y="173"/>
                </a:moveTo>
                <a:cubicBezTo>
                  <a:pt x="239" y="151"/>
                  <a:pt x="253" y="120"/>
                  <a:pt x="253" y="86"/>
                </a:cubicBezTo>
                <a:cubicBezTo>
                  <a:pt x="253" y="52"/>
                  <a:pt x="239" y="22"/>
                  <a:pt x="217" y="0"/>
                </a:cubicBezTo>
                <a:moveTo>
                  <a:pt x="180" y="135"/>
                </a:moveTo>
                <a:cubicBezTo>
                  <a:pt x="192" y="122"/>
                  <a:pt x="200" y="105"/>
                  <a:pt x="200" y="87"/>
                </a:cubicBezTo>
                <a:cubicBezTo>
                  <a:pt x="200" y="68"/>
                  <a:pt x="192" y="50"/>
                  <a:pt x="180" y="38"/>
                </a:cubicBezTo>
              </a:path>
            </a:pathLst>
          </a:custGeom>
          <a:noFill/>
          <a:ln w="9525" cap="flat">
            <a:solidFill>
              <a:schemeClr val="accent3"/>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57" name="IoT" title="Icon of five circles that all connect to a center circle">
            <a:extLst>
              <a:ext uri="{FF2B5EF4-FFF2-40B4-BE49-F238E27FC236}">
                <a16:creationId xmlns:a16="http://schemas.microsoft.com/office/drawing/2014/main" id="{FCB56324-0732-4A2C-92F6-762A76F80044}"/>
              </a:ext>
            </a:extLst>
          </p:cNvPr>
          <p:cNvSpPr>
            <a:spLocks noChangeAspect="1" noEditPoints="1"/>
          </p:cNvSpPr>
          <p:nvPr/>
        </p:nvSpPr>
        <p:spPr bwMode="auto">
          <a:xfrm>
            <a:off x="5964320" y="4620487"/>
            <a:ext cx="222842" cy="223200"/>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9525" cap="flat">
            <a:solidFill>
              <a:schemeClr val="accent3"/>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58" name="speedometer" title="Icon of a spedometer showing medium speed">
            <a:extLst>
              <a:ext uri="{FF2B5EF4-FFF2-40B4-BE49-F238E27FC236}">
                <a16:creationId xmlns:a16="http://schemas.microsoft.com/office/drawing/2014/main" id="{E4615B3D-EBD4-4B2E-8175-EF5FD4EA6765}"/>
              </a:ext>
            </a:extLst>
          </p:cNvPr>
          <p:cNvSpPr>
            <a:spLocks noChangeAspect="1" noEditPoints="1"/>
          </p:cNvSpPr>
          <p:nvPr/>
        </p:nvSpPr>
        <p:spPr bwMode="auto">
          <a:xfrm>
            <a:off x="8180373" y="2723026"/>
            <a:ext cx="223200" cy="223200"/>
          </a:xfrm>
          <a:custGeom>
            <a:avLst/>
            <a:gdLst>
              <a:gd name="T0" fmla="*/ 161 w 281"/>
              <a:gd name="T1" fmla="*/ 141 h 281"/>
              <a:gd name="T2" fmla="*/ 140 w 281"/>
              <a:gd name="T3" fmla="*/ 162 h 281"/>
              <a:gd name="T4" fmla="*/ 120 w 281"/>
              <a:gd name="T5" fmla="*/ 141 h 281"/>
              <a:gd name="T6" fmla="*/ 140 w 281"/>
              <a:gd name="T7" fmla="*/ 120 h 281"/>
              <a:gd name="T8" fmla="*/ 161 w 281"/>
              <a:gd name="T9" fmla="*/ 141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177 w 281"/>
              <a:gd name="T25" fmla="*/ 46 h 281"/>
              <a:gd name="T26" fmla="*/ 104 w 281"/>
              <a:gd name="T27" fmla="*/ 46 h 281"/>
              <a:gd name="T28" fmla="*/ 40 w 281"/>
              <a:gd name="T29" fmla="*/ 141 h 281"/>
              <a:gd name="T30" fmla="*/ 67 w 281"/>
              <a:gd name="T31" fmla="*/ 210 h 281"/>
              <a:gd name="T32" fmla="*/ 140 w 281"/>
              <a:gd name="T33" fmla="*/ 39 h 281"/>
              <a:gd name="T34" fmla="*/ 140 w 281"/>
              <a:gd name="T35" fmla="*/ 11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1" h="281">
                <a:moveTo>
                  <a:pt x="161" y="141"/>
                </a:moveTo>
                <a:cubicBezTo>
                  <a:pt x="161" y="152"/>
                  <a:pt x="152" y="162"/>
                  <a:pt x="140" y="162"/>
                </a:cubicBezTo>
                <a:cubicBezTo>
                  <a:pt x="129" y="162"/>
                  <a:pt x="120" y="152"/>
                  <a:pt x="120" y="141"/>
                </a:cubicBezTo>
                <a:cubicBezTo>
                  <a:pt x="120" y="129"/>
                  <a:pt x="129" y="120"/>
                  <a:pt x="140" y="120"/>
                </a:cubicBezTo>
                <a:cubicBezTo>
                  <a:pt x="152" y="120"/>
                  <a:pt x="161" y="129"/>
                  <a:pt x="161" y="141"/>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98"/>
                  <a:pt x="215" y="61"/>
                  <a:pt x="177" y="46"/>
                </a:cubicBezTo>
                <a:moveTo>
                  <a:pt x="104" y="46"/>
                </a:moveTo>
                <a:cubicBezTo>
                  <a:pt x="66" y="61"/>
                  <a:pt x="40" y="98"/>
                  <a:pt x="40" y="141"/>
                </a:cubicBezTo>
                <a:cubicBezTo>
                  <a:pt x="40" y="168"/>
                  <a:pt x="50" y="192"/>
                  <a:pt x="67" y="210"/>
                </a:cubicBezTo>
                <a:moveTo>
                  <a:pt x="140" y="39"/>
                </a:moveTo>
                <a:cubicBezTo>
                  <a:pt x="140" y="117"/>
                  <a:pt x="140" y="117"/>
                  <a:pt x="140" y="117"/>
                </a:cubicBezTo>
              </a:path>
            </a:pathLst>
          </a:custGeom>
          <a:noFill/>
          <a:ln w="9525"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nvGrpSpPr>
          <p:cNvPr id="5" name="组合 4">
            <a:extLst>
              <a:ext uri="{FF2B5EF4-FFF2-40B4-BE49-F238E27FC236}">
                <a16:creationId xmlns:a16="http://schemas.microsoft.com/office/drawing/2014/main" id="{1BB29264-8E95-4F05-A1A1-90FA80A5C006}"/>
              </a:ext>
            </a:extLst>
          </p:cNvPr>
          <p:cNvGrpSpPr/>
          <p:nvPr/>
        </p:nvGrpSpPr>
        <p:grpSpPr>
          <a:xfrm>
            <a:off x="1152908" y="2533936"/>
            <a:ext cx="1170910" cy="643205"/>
            <a:chOff x="1152908" y="2533936"/>
            <a:chExt cx="1170910" cy="643205"/>
          </a:xfrm>
        </p:grpSpPr>
        <p:sp>
          <p:nvSpPr>
            <p:cNvPr id="59" name="文本框 58">
              <a:extLst>
                <a:ext uri="{FF2B5EF4-FFF2-40B4-BE49-F238E27FC236}">
                  <a16:creationId xmlns:a16="http://schemas.microsoft.com/office/drawing/2014/main" id="{36ED6ABF-34B8-4752-ADAA-2E6F326F7319}"/>
                </a:ext>
              </a:extLst>
            </p:cNvPr>
            <p:cNvSpPr txBox="1"/>
            <p:nvPr/>
          </p:nvSpPr>
          <p:spPr>
            <a:xfrm>
              <a:off x="1152908" y="2533936"/>
              <a:ext cx="1170910" cy="307777"/>
            </a:xfrm>
            <a:prstGeom prst="rect">
              <a:avLst/>
            </a:prstGeom>
            <a:noFill/>
          </p:spPr>
          <p:txBody>
            <a:bodyPr wrap="square" rtlCol="0">
              <a:spAutoFit/>
            </a:bodyPr>
            <a:lstStyle/>
            <a:p>
              <a:pPr algn="ctr"/>
              <a:r>
                <a:rPr lang="en-US" altLang="zh-CN" sz="1400" dirty="0">
                  <a:solidFill>
                    <a:schemeClr val="tx2"/>
                  </a:solidFill>
                  <a:latin typeface="微软雅黑" panose="020B0503020204020204" pitchFamily="34" charset="-122"/>
                  <a:ea typeface="微软雅黑" panose="020B0503020204020204" pitchFamily="34" charset="-122"/>
                </a:rPr>
                <a:t>2016-</a:t>
              </a:r>
              <a:r>
                <a:rPr lang="zh-CN" altLang="en-US" sz="1400" dirty="0">
                  <a:solidFill>
                    <a:schemeClr val="tx2"/>
                  </a:solidFill>
                  <a:latin typeface="微软雅黑" panose="020B0503020204020204" pitchFamily="34" charset="-122"/>
                  <a:ea typeface="微软雅黑" panose="020B0503020204020204" pitchFamily="34" charset="-122"/>
                </a:rPr>
                <a:t>内测</a:t>
              </a:r>
              <a:endParaRPr lang="en-US" altLang="zh-CN" sz="1400" dirty="0">
                <a:solidFill>
                  <a:schemeClr val="tx2"/>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E58157AE-36D9-427D-A44A-D61214BEB950}"/>
                </a:ext>
              </a:extLst>
            </p:cNvPr>
            <p:cNvCxnSpPr>
              <a:cxnSpLocks/>
            </p:cNvCxnSpPr>
            <p:nvPr/>
          </p:nvCxnSpPr>
          <p:spPr>
            <a:xfrm>
              <a:off x="1199010" y="2855538"/>
              <a:ext cx="1078707"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1" name="文本框 60">
              <a:extLst>
                <a:ext uri="{FF2B5EF4-FFF2-40B4-BE49-F238E27FC236}">
                  <a16:creationId xmlns:a16="http://schemas.microsoft.com/office/drawing/2014/main" id="{702537E0-DF08-4944-9C13-9F3BF57A3151}"/>
                </a:ext>
              </a:extLst>
            </p:cNvPr>
            <p:cNvSpPr txBox="1"/>
            <p:nvPr/>
          </p:nvSpPr>
          <p:spPr>
            <a:xfrm>
              <a:off x="1164124" y="2869364"/>
              <a:ext cx="1148478" cy="307777"/>
            </a:xfrm>
            <a:prstGeom prst="rect">
              <a:avLst/>
            </a:prstGeom>
            <a:noFill/>
          </p:spPr>
          <p:txBody>
            <a:bodyPr wrap="square" rtlCol="0">
              <a:spAutoFit/>
            </a:bodyPr>
            <a:lstStyle/>
            <a:p>
              <a:pPr algn="ctr"/>
              <a:r>
                <a:rPr lang="zh-CN" altLang="en-US" sz="1400" dirty="0">
                  <a:solidFill>
                    <a:schemeClr val="tx2"/>
                  </a:solidFill>
                  <a:latin typeface="微软雅黑" panose="020B0503020204020204" pitchFamily="34" charset="-122"/>
                  <a:ea typeface="微软雅黑" panose="020B0503020204020204" pitchFamily="34" charset="-122"/>
                </a:rPr>
                <a:t>微信价值观</a:t>
              </a:r>
              <a:endParaRPr lang="en-US" altLang="zh-CN" sz="1400" dirty="0">
                <a:solidFill>
                  <a:schemeClr val="tx2"/>
                </a:solidFill>
                <a:latin typeface="微软雅黑" panose="020B0503020204020204" pitchFamily="34" charset="-122"/>
                <a:ea typeface="微软雅黑" panose="020B0503020204020204" pitchFamily="34" charset="-122"/>
              </a:endParaRPr>
            </a:p>
          </p:txBody>
        </p:sp>
      </p:grpSp>
      <p:grpSp>
        <p:nvGrpSpPr>
          <p:cNvPr id="62" name="组合 61">
            <a:extLst>
              <a:ext uri="{FF2B5EF4-FFF2-40B4-BE49-F238E27FC236}">
                <a16:creationId xmlns:a16="http://schemas.microsoft.com/office/drawing/2014/main" id="{B8DEAAC9-2CA7-41A1-AB3C-BA4523A9A3BB}"/>
              </a:ext>
            </a:extLst>
          </p:cNvPr>
          <p:cNvGrpSpPr/>
          <p:nvPr/>
        </p:nvGrpSpPr>
        <p:grpSpPr>
          <a:xfrm>
            <a:off x="5510545" y="2540067"/>
            <a:ext cx="1170910" cy="643205"/>
            <a:chOff x="1152908" y="2533936"/>
            <a:chExt cx="1170910" cy="643205"/>
          </a:xfrm>
        </p:grpSpPr>
        <p:sp>
          <p:nvSpPr>
            <p:cNvPr id="63" name="文本框 62">
              <a:extLst>
                <a:ext uri="{FF2B5EF4-FFF2-40B4-BE49-F238E27FC236}">
                  <a16:creationId xmlns:a16="http://schemas.microsoft.com/office/drawing/2014/main" id="{788B7DB9-D3FD-4203-999C-0599D425D74A}"/>
                </a:ext>
              </a:extLst>
            </p:cNvPr>
            <p:cNvSpPr txBox="1"/>
            <p:nvPr/>
          </p:nvSpPr>
          <p:spPr>
            <a:xfrm>
              <a:off x="1152908" y="2533936"/>
              <a:ext cx="1170910" cy="307777"/>
            </a:xfrm>
            <a:prstGeom prst="rect">
              <a:avLst/>
            </a:prstGeom>
            <a:noFill/>
          </p:spPr>
          <p:txBody>
            <a:bodyPr wrap="square" rtlCol="0">
              <a:spAutoFit/>
            </a:bodyPr>
            <a:lstStyle/>
            <a:p>
              <a:pPr algn="ctr"/>
              <a:r>
                <a:rPr lang="en-US" altLang="zh-CN" sz="1400" dirty="0">
                  <a:solidFill>
                    <a:schemeClr val="tx2"/>
                  </a:solidFill>
                  <a:latin typeface="微软雅黑" panose="020B0503020204020204" pitchFamily="34" charset="-122"/>
                  <a:ea typeface="微软雅黑" panose="020B0503020204020204" pitchFamily="34" charset="-122"/>
                </a:rPr>
                <a:t>2018-</a:t>
              </a:r>
              <a:r>
                <a:rPr lang="zh-CN" altLang="en-US" sz="1400" dirty="0">
                  <a:solidFill>
                    <a:schemeClr val="tx2"/>
                  </a:solidFill>
                  <a:latin typeface="微软雅黑" panose="020B0503020204020204" pitchFamily="34" charset="-122"/>
                  <a:ea typeface="微软雅黑" panose="020B0503020204020204" pitchFamily="34" charset="-122"/>
                </a:rPr>
                <a:t>爆发</a:t>
              </a:r>
              <a:endParaRPr lang="en-US" altLang="zh-CN" sz="1400" dirty="0">
                <a:solidFill>
                  <a:schemeClr val="tx2"/>
                </a:solidFill>
                <a:latin typeface="微软雅黑" panose="020B0503020204020204" pitchFamily="34" charset="-122"/>
                <a:ea typeface="微软雅黑" panose="020B0503020204020204" pitchFamily="34" charset="-122"/>
              </a:endParaRPr>
            </a:p>
          </p:txBody>
        </p:sp>
        <p:cxnSp>
          <p:nvCxnSpPr>
            <p:cNvPr id="64" name="直接连接符 63">
              <a:extLst>
                <a:ext uri="{FF2B5EF4-FFF2-40B4-BE49-F238E27FC236}">
                  <a16:creationId xmlns:a16="http://schemas.microsoft.com/office/drawing/2014/main" id="{A795E7A9-E3CD-4672-B3B7-622C2641E7F7}"/>
                </a:ext>
              </a:extLst>
            </p:cNvPr>
            <p:cNvCxnSpPr>
              <a:cxnSpLocks/>
            </p:cNvCxnSpPr>
            <p:nvPr/>
          </p:nvCxnSpPr>
          <p:spPr>
            <a:xfrm>
              <a:off x="1199010" y="2855538"/>
              <a:ext cx="1078707"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5" name="文本框 64">
              <a:extLst>
                <a:ext uri="{FF2B5EF4-FFF2-40B4-BE49-F238E27FC236}">
                  <a16:creationId xmlns:a16="http://schemas.microsoft.com/office/drawing/2014/main" id="{C5444A11-9209-4029-AAB0-9D1640BEF7F7}"/>
                </a:ext>
              </a:extLst>
            </p:cNvPr>
            <p:cNvSpPr txBox="1"/>
            <p:nvPr/>
          </p:nvSpPr>
          <p:spPr>
            <a:xfrm>
              <a:off x="1164124" y="2869364"/>
              <a:ext cx="1148478" cy="307777"/>
            </a:xfrm>
            <a:prstGeom prst="rect">
              <a:avLst/>
            </a:prstGeom>
            <a:noFill/>
          </p:spPr>
          <p:txBody>
            <a:bodyPr wrap="square" rtlCol="0">
              <a:spAutoFit/>
            </a:bodyPr>
            <a:lstStyle/>
            <a:p>
              <a:pPr algn="ctr"/>
              <a:r>
                <a:rPr lang="zh-CN" altLang="en-US" sz="1400" dirty="0">
                  <a:solidFill>
                    <a:schemeClr val="tx2"/>
                  </a:solidFill>
                  <a:latin typeface="微软雅黑" panose="020B0503020204020204" pitchFamily="34" charset="-122"/>
                  <a:ea typeface="微软雅黑" panose="020B0503020204020204" pitchFamily="34" charset="-122"/>
                </a:rPr>
                <a:t>跳一跳</a:t>
              </a:r>
              <a:endParaRPr lang="en-US" altLang="zh-CN" sz="1400" dirty="0">
                <a:solidFill>
                  <a:schemeClr val="tx2"/>
                </a:solidFill>
                <a:latin typeface="微软雅黑" panose="020B0503020204020204" pitchFamily="34" charset="-122"/>
                <a:ea typeface="微软雅黑" panose="020B0503020204020204" pitchFamily="34" charset="-122"/>
              </a:endParaRPr>
            </a:p>
          </p:txBody>
        </p:sp>
      </p:grpSp>
      <p:grpSp>
        <p:nvGrpSpPr>
          <p:cNvPr id="66" name="组合 65">
            <a:extLst>
              <a:ext uri="{FF2B5EF4-FFF2-40B4-BE49-F238E27FC236}">
                <a16:creationId xmlns:a16="http://schemas.microsoft.com/office/drawing/2014/main" id="{52751741-D52E-49D9-B443-02CDE54109E7}"/>
              </a:ext>
            </a:extLst>
          </p:cNvPr>
          <p:cNvGrpSpPr/>
          <p:nvPr/>
        </p:nvGrpSpPr>
        <p:grpSpPr>
          <a:xfrm>
            <a:off x="9868182" y="2546198"/>
            <a:ext cx="1170910" cy="643205"/>
            <a:chOff x="1152908" y="2533936"/>
            <a:chExt cx="1170910" cy="643205"/>
          </a:xfrm>
        </p:grpSpPr>
        <p:sp>
          <p:nvSpPr>
            <p:cNvPr id="67" name="文本框 66">
              <a:extLst>
                <a:ext uri="{FF2B5EF4-FFF2-40B4-BE49-F238E27FC236}">
                  <a16:creationId xmlns:a16="http://schemas.microsoft.com/office/drawing/2014/main" id="{D22AD8F2-A43F-405C-9499-5AC5445F43AC}"/>
                </a:ext>
              </a:extLst>
            </p:cNvPr>
            <p:cNvSpPr txBox="1"/>
            <p:nvPr/>
          </p:nvSpPr>
          <p:spPr>
            <a:xfrm>
              <a:off x="1152908" y="2533936"/>
              <a:ext cx="1170910" cy="307777"/>
            </a:xfrm>
            <a:prstGeom prst="rect">
              <a:avLst/>
            </a:prstGeom>
            <a:noFill/>
          </p:spPr>
          <p:txBody>
            <a:bodyPr wrap="square" rtlCol="0">
              <a:spAutoFit/>
            </a:bodyPr>
            <a:lstStyle/>
            <a:p>
              <a:pPr algn="ctr"/>
              <a:r>
                <a:rPr lang="en-US" altLang="zh-CN" sz="1400" dirty="0">
                  <a:solidFill>
                    <a:schemeClr val="tx2"/>
                  </a:solidFill>
                  <a:latin typeface="微软雅黑" panose="020B0503020204020204" pitchFamily="34" charset="-122"/>
                  <a:ea typeface="微软雅黑" panose="020B0503020204020204" pitchFamily="34" charset="-122"/>
                </a:rPr>
                <a:t>2020-2021</a:t>
              </a:r>
            </a:p>
          </p:txBody>
        </p:sp>
        <p:cxnSp>
          <p:nvCxnSpPr>
            <p:cNvPr id="68" name="直接连接符 67">
              <a:extLst>
                <a:ext uri="{FF2B5EF4-FFF2-40B4-BE49-F238E27FC236}">
                  <a16:creationId xmlns:a16="http://schemas.microsoft.com/office/drawing/2014/main" id="{5ABC8D18-D70D-488E-87E4-955287F0413F}"/>
                </a:ext>
              </a:extLst>
            </p:cNvPr>
            <p:cNvCxnSpPr>
              <a:cxnSpLocks/>
            </p:cNvCxnSpPr>
            <p:nvPr/>
          </p:nvCxnSpPr>
          <p:spPr>
            <a:xfrm>
              <a:off x="1199010" y="2855538"/>
              <a:ext cx="1078707"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9" name="文本框 68">
              <a:extLst>
                <a:ext uri="{FF2B5EF4-FFF2-40B4-BE49-F238E27FC236}">
                  <a16:creationId xmlns:a16="http://schemas.microsoft.com/office/drawing/2014/main" id="{EFF5A7E8-D9D7-4A74-82A4-0F0AA42B79E8}"/>
                </a:ext>
              </a:extLst>
            </p:cNvPr>
            <p:cNvSpPr txBox="1"/>
            <p:nvPr/>
          </p:nvSpPr>
          <p:spPr>
            <a:xfrm>
              <a:off x="1164124" y="2869364"/>
              <a:ext cx="1148478" cy="307777"/>
            </a:xfrm>
            <a:prstGeom prst="rect">
              <a:avLst/>
            </a:prstGeom>
            <a:noFill/>
          </p:spPr>
          <p:txBody>
            <a:bodyPr wrap="square" rtlCol="0">
              <a:spAutoFit/>
            </a:bodyPr>
            <a:lstStyle/>
            <a:p>
              <a:pPr algn="ctr"/>
              <a:r>
                <a:rPr lang="zh-CN" altLang="en-US" sz="1400" dirty="0">
                  <a:solidFill>
                    <a:schemeClr val="tx2"/>
                  </a:solidFill>
                  <a:latin typeface="微软雅黑" panose="020B0503020204020204" pitchFamily="34" charset="-122"/>
                  <a:ea typeface="微软雅黑" panose="020B0503020204020204" pitchFamily="34" charset="-122"/>
                </a:rPr>
                <a:t>生态链</a:t>
              </a:r>
              <a:endParaRPr lang="en-US" altLang="zh-CN" sz="1400" dirty="0">
                <a:solidFill>
                  <a:schemeClr val="tx2"/>
                </a:solidFill>
                <a:latin typeface="微软雅黑" panose="020B0503020204020204" pitchFamily="34" charset="-122"/>
                <a:ea typeface="微软雅黑" panose="020B0503020204020204" pitchFamily="34" charset="-122"/>
              </a:endParaRPr>
            </a:p>
          </p:txBody>
        </p:sp>
      </p:grpSp>
      <p:grpSp>
        <p:nvGrpSpPr>
          <p:cNvPr id="70" name="组合 69">
            <a:extLst>
              <a:ext uri="{FF2B5EF4-FFF2-40B4-BE49-F238E27FC236}">
                <a16:creationId xmlns:a16="http://schemas.microsoft.com/office/drawing/2014/main" id="{A2933A47-B03B-43CD-9653-16DC720186BA}"/>
              </a:ext>
            </a:extLst>
          </p:cNvPr>
          <p:cNvGrpSpPr/>
          <p:nvPr/>
        </p:nvGrpSpPr>
        <p:grpSpPr>
          <a:xfrm>
            <a:off x="3329582" y="4523545"/>
            <a:ext cx="1170910" cy="643205"/>
            <a:chOff x="1152908" y="2533936"/>
            <a:chExt cx="1170910" cy="643205"/>
          </a:xfrm>
        </p:grpSpPr>
        <p:sp>
          <p:nvSpPr>
            <p:cNvPr id="71" name="文本框 70">
              <a:extLst>
                <a:ext uri="{FF2B5EF4-FFF2-40B4-BE49-F238E27FC236}">
                  <a16:creationId xmlns:a16="http://schemas.microsoft.com/office/drawing/2014/main" id="{886CEAA5-324C-4B23-BC13-8B54C6E0D772}"/>
                </a:ext>
              </a:extLst>
            </p:cNvPr>
            <p:cNvSpPr txBox="1"/>
            <p:nvPr/>
          </p:nvSpPr>
          <p:spPr>
            <a:xfrm>
              <a:off x="1152908" y="2533936"/>
              <a:ext cx="1170910" cy="307777"/>
            </a:xfrm>
            <a:prstGeom prst="rect">
              <a:avLst/>
            </a:prstGeom>
            <a:noFill/>
          </p:spPr>
          <p:txBody>
            <a:bodyPr wrap="square" rtlCol="0">
              <a:spAutoFit/>
            </a:bodyPr>
            <a:lstStyle/>
            <a:p>
              <a:pPr algn="ctr"/>
              <a:r>
                <a:rPr lang="en-US" altLang="zh-CN" sz="1400" dirty="0">
                  <a:solidFill>
                    <a:schemeClr val="tx2"/>
                  </a:solidFill>
                  <a:latin typeface="微软雅黑" panose="020B0503020204020204" pitchFamily="34" charset="-122"/>
                  <a:ea typeface="微软雅黑" panose="020B0503020204020204" pitchFamily="34" charset="-122"/>
                </a:rPr>
                <a:t>2017-</a:t>
              </a:r>
              <a:r>
                <a:rPr lang="zh-CN" altLang="en-US" sz="1400" dirty="0">
                  <a:solidFill>
                    <a:schemeClr val="tx2"/>
                  </a:solidFill>
                  <a:latin typeface="微软雅黑" panose="020B0503020204020204" pitchFamily="34" charset="-122"/>
                  <a:ea typeface="微软雅黑" panose="020B0503020204020204" pitchFamily="34" charset="-122"/>
                </a:rPr>
                <a:t>发布</a:t>
              </a:r>
              <a:endParaRPr lang="en-US" altLang="zh-CN" sz="1400" dirty="0">
                <a:solidFill>
                  <a:schemeClr val="tx2"/>
                </a:solidFill>
                <a:latin typeface="微软雅黑" panose="020B0503020204020204" pitchFamily="34" charset="-122"/>
                <a:ea typeface="微软雅黑" panose="020B0503020204020204" pitchFamily="34" charset="-122"/>
              </a:endParaRPr>
            </a:p>
          </p:txBody>
        </p:sp>
        <p:cxnSp>
          <p:nvCxnSpPr>
            <p:cNvPr id="72" name="直接连接符 71">
              <a:extLst>
                <a:ext uri="{FF2B5EF4-FFF2-40B4-BE49-F238E27FC236}">
                  <a16:creationId xmlns:a16="http://schemas.microsoft.com/office/drawing/2014/main" id="{1CF4E547-D832-4040-874C-5CF882C86D3B}"/>
                </a:ext>
              </a:extLst>
            </p:cNvPr>
            <p:cNvCxnSpPr>
              <a:cxnSpLocks/>
            </p:cNvCxnSpPr>
            <p:nvPr/>
          </p:nvCxnSpPr>
          <p:spPr>
            <a:xfrm>
              <a:off x="1199010" y="2855538"/>
              <a:ext cx="1078707"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3" name="文本框 72">
              <a:extLst>
                <a:ext uri="{FF2B5EF4-FFF2-40B4-BE49-F238E27FC236}">
                  <a16:creationId xmlns:a16="http://schemas.microsoft.com/office/drawing/2014/main" id="{4E4A536B-704D-4B63-879C-EAC5A4AAC132}"/>
                </a:ext>
              </a:extLst>
            </p:cNvPr>
            <p:cNvSpPr txBox="1"/>
            <p:nvPr/>
          </p:nvSpPr>
          <p:spPr>
            <a:xfrm>
              <a:off x="1164124" y="2869364"/>
              <a:ext cx="1148478" cy="307777"/>
            </a:xfrm>
            <a:prstGeom prst="rect">
              <a:avLst/>
            </a:prstGeom>
            <a:noFill/>
          </p:spPr>
          <p:txBody>
            <a:bodyPr wrap="square" rtlCol="0">
              <a:spAutoFit/>
            </a:bodyPr>
            <a:lstStyle/>
            <a:p>
              <a:pPr algn="ctr"/>
              <a:r>
                <a:rPr lang="zh-CN" altLang="en-US" sz="1400" dirty="0">
                  <a:solidFill>
                    <a:schemeClr val="tx2"/>
                  </a:solidFill>
                  <a:latin typeface="微软雅黑" panose="020B0503020204020204" pitchFamily="34" charset="-122"/>
                  <a:ea typeface="微软雅黑" panose="020B0503020204020204" pitchFamily="34" charset="-122"/>
                </a:rPr>
                <a:t>功能完善</a:t>
              </a:r>
              <a:endParaRPr lang="en-US" altLang="zh-CN" sz="1400" dirty="0">
                <a:solidFill>
                  <a:schemeClr val="tx2"/>
                </a:solidFill>
                <a:latin typeface="微软雅黑" panose="020B0503020204020204" pitchFamily="34" charset="-122"/>
                <a:ea typeface="微软雅黑" panose="020B0503020204020204" pitchFamily="34" charset="-122"/>
              </a:endParaRPr>
            </a:p>
          </p:txBody>
        </p:sp>
      </p:grpSp>
      <p:grpSp>
        <p:nvGrpSpPr>
          <p:cNvPr id="74" name="组合 73">
            <a:extLst>
              <a:ext uri="{FF2B5EF4-FFF2-40B4-BE49-F238E27FC236}">
                <a16:creationId xmlns:a16="http://schemas.microsoft.com/office/drawing/2014/main" id="{43FBC286-CEA2-4773-84CD-F74ABFCB61BD}"/>
              </a:ext>
            </a:extLst>
          </p:cNvPr>
          <p:cNvGrpSpPr/>
          <p:nvPr/>
        </p:nvGrpSpPr>
        <p:grpSpPr>
          <a:xfrm>
            <a:off x="7687219" y="4529676"/>
            <a:ext cx="1170910" cy="643205"/>
            <a:chOff x="1152908" y="2533936"/>
            <a:chExt cx="1170910" cy="643205"/>
          </a:xfrm>
        </p:grpSpPr>
        <p:sp>
          <p:nvSpPr>
            <p:cNvPr id="75" name="文本框 74">
              <a:extLst>
                <a:ext uri="{FF2B5EF4-FFF2-40B4-BE49-F238E27FC236}">
                  <a16:creationId xmlns:a16="http://schemas.microsoft.com/office/drawing/2014/main" id="{76811F46-1BA5-4980-A9A9-800D1CFBBE12}"/>
                </a:ext>
              </a:extLst>
            </p:cNvPr>
            <p:cNvSpPr txBox="1"/>
            <p:nvPr/>
          </p:nvSpPr>
          <p:spPr>
            <a:xfrm>
              <a:off x="1152908" y="2533936"/>
              <a:ext cx="1170910" cy="307777"/>
            </a:xfrm>
            <a:prstGeom prst="rect">
              <a:avLst/>
            </a:prstGeom>
            <a:noFill/>
          </p:spPr>
          <p:txBody>
            <a:bodyPr wrap="square" rtlCol="0">
              <a:spAutoFit/>
            </a:bodyPr>
            <a:lstStyle/>
            <a:p>
              <a:pPr algn="ctr"/>
              <a:r>
                <a:rPr lang="en-US" altLang="zh-CN" sz="1400" dirty="0">
                  <a:solidFill>
                    <a:schemeClr val="tx2"/>
                  </a:solidFill>
                  <a:latin typeface="微软雅黑" panose="020B0503020204020204" pitchFamily="34" charset="-122"/>
                  <a:ea typeface="微软雅黑" panose="020B0503020204020204" pitchFamily="34" charset="-122"/>
                </a:rPr>
                <a:t>2019-</a:t>
              </a:r>
              <a:r>
                <a:rPr lang="zh-CN" altLang="en-US" sz="1400" dirty="0">
                  <a:solidFill>
                    <a:schemeClr val="tx2"/>
                  </a:solidFill>
                  <a:latin typeface="微软雅黑" panose="020B0503020204020204" pitchFamily="34" charset="-122"/>
                  <a:ea typeface="微软雅黑" panose="020B0503020204020204" pitchFamily="34" charset="-122"/>
                </a:rPr>
                <a:t>拓展</a:t>
              </a:r>
              <a:endParaRPr lang="en-US" altLang="zh-CN" sz="1400" dirty="0">
                <a:solidFill>
                  <a:schemeClr val="tx2"/>
                </a:solidFill>
                <a:latin typeface="微软雅黑" panose="020B0503020204020204" pitchFamily="34" charset="-122"/>
                <a:ea typeface="微软雅黑" panose="020B0503020204020204" pitchFamily="34" charset="-122"/>
              </a:endParaRPr>
            </a:p>
          </p:txBody>
        </p:sp>
        <p:cxnSp>
          <p:nvCxnSpPr>
            <p:cNvPr id="76" name="直接连接符 75">
              <a:extLst>
                <a:ext uri="{FF2B5EF4-FFF2-40B4-BE49-F238E27FC236}">
                  <a16:creationId xmlns:a16="http://schemas.microsoft.com/office/drawing/2014/main" id="{7252B1FB-59B4-49EB-A43E-E0224015BFFE}"/>
                </a:ext>
              </a:extLst>
            </p:cNvPr>
            <p:cNvCxnSpPr>
              <a:cxnSpLocks/>
            </p:cNvCxnSpPr>
            <p:nvPr/>
          </p:nvCxnSpPr>
          <p:spPr>
            <a:xfrm>
              <a:off x="1199010" y="2855538"/>
              <a:ext cx="1078707"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7" name="文本框 76">
              <a:extLst>
                <a:ext uri="{FF2B5EF4-FFF2-40B4-BE49-F238E27FC236}">
                  <a16:creationId xmlns:a16="http://schemas.microsoft.com/office/drawing/2014/main" id="{B4C1EFD1-F3EB-4607-B870-5666386FD55E}"/>
                </a:ext>
              </a:extLst>
            </p:cNvPr>
            <p:cNvSpPr txBox="1"/>
            <p:nvPr/>
          </p:nvSpPr>
          <p:spPr>
            <a:xfrm>
              <a:off x="1164124" y="2869364"/>
              <a:ext cx="1148478" cy="307777"/>
            </a:xfrm>
            <a:prstGeom prst="rect">
              <a:avLst/>
            </a:prstGeom>
            <a:noFill/>
          </p:spPr>
          <p:txBody>
            <a:bodyPr wrap="square" rtlCol="0">
              <a:spAutoFit/>
            </a:bodyPr>
            <a:lstStyle/>
            <a:p>
              <a:pPr algn="ctr"/>
              <a:r>
                <a:rPr lang="zh-CN" altLang="en-US" sz="1400" dirty="0">
                  <a:solidFill>
                    <a:schemeClr val="tx2"/>
                  </a:solidFill>
                  <a:latin typeface="微软雅黑" panose="020B0503020204020204" pitchFamily="34" charset="-122"/>
                  <a:ea typeface="微软雅黑" panose="020B0503020204020204" pitchFamily="34" charset="-122"/>
                </a:rPr>
                <a:t>抖音</a:t>
              </a:r>
              <a:endParaRPr lang="en-US" altLang="zh-CN" sz="1400" dirty="0">
                <a:solidFill>
                  <a:schemeClr val="tx2"/>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254893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id="{E1B633CE-DEE1-409D-A8EA-6A2BC25ECBF7}"/>
              </a:ext>
            </a:extLst>
          </p:cNvPr>
          <p:cNvSpPr>
            <a:spLocks noGrp="1"/>
          </p:cNvSpPr>
          <p:nvPr>
            <p:ph type="body" sz="quarter" idx="10"/>
          </p:nvPr>
        </p:nvSpPr>
        <p:spPr>
          <a:xfrm>
            <a:off x="4572000" y="513833"/>
            <a:ext cx="3048000" cy="523220"/>
          </a:xfrm>
        </p:spPr>
        <p:txBody>
          <a:bodyPr/>
          <a:lstStyle/>
          <a:p>
            <a:r>
              <a:rPr lang="zh-CN" altLang="en-US" sz="2800" dirty="0"/>
              <a:t>优势</a:t>
            </a:r>
            <a:endParaRPr lang="af-ZA" altLang="zh-CN" sz="2800" dirty="0"/>
          </a:p>
        </p:txBody>
      </p:sp>
      <p:sp>
        <p:nvSpPr>
          <p:cNvPr id="36" name="椭圆 35">
            <a:extLst>
              <a:ext uri="{FF2B5EF4-FFF2-40B4-BE49-F238E27FC236}">
                <a16:creationId xmlns:a16="http://schemas.microsoft.com/office/drawing/2014/main" id="{0F83136E-98DE-4123-AC77-99E1CE6FEAEA}"/>
              </a:ext>
            </a:extLst>
          </p:cNvPr>
          <p:cNvSpPr/>
          <p:nvPr/>
        </p:nvSpPr>
        <p:spPr>
          <a:xfrm rot="9692354">
            <a:off x="576434" y="3780300"/>
            <a:ext cx="1463336" cy="1463334"/>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37" name="椭圆 36">
            <a:extLst>
              <a:ext uri="{FF2B5EF4-FFF2-40B4-BE49-F238E27FC236}">
                <a16:creationId xmlns:a16="http://schemas.microsoft.com/office/drawing/2014/main" id="{C9FAA706-1D7A-4299-A553-157EC791CD76}"/>
              </a:ext>
            </a:extLst>
          </p:cNvPr>
          <p:cNvSpPr/>
          <p:nvPr/>
        </p:nvSpPr>
        <p:spPr>
          <a:xfrm rot="9900000">
            <a:off x="2420344" y="2716176"/>
            <a:ext cx="1904471" cy="1904468"/>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41" name="椭圆 40">
            <a:extLst>
              <a:ext uri="{FF2B5EF4-FFF2-40B4-BE49-F238E27FC236}">
                <a16:creationId xmlns:a16="http://schemas.microsoft.com/office/drawing/2014/main" id="{AAA6B424-3C09-4130-9359-33CC32C7663E}"/>
              </a:ext>
            </a:extLst>
          </p:cNvPr>
          <p:cNvSpPr/>
          <p:nvPr/>
        </p:nvSpPr>
        <p:spPr>
          <a:xfrm rot="10800000">
            <a:off x="4705391" y="1654655"/>
            <a:ext cx="2781220" cy="2781216"/>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43" name="椭圆 42">
            <a:extLst>
              <a:ext uri="{FF2B5EF4-FFF2-40B4-BE49-F238E27FC236}">
                <a16:creationId xmlns:a16="http://schemas.microsoft.com/office/drawing/2014/main" id="{589B4595-BE19-4919-9854-C53BF1EE5C76}"/>
              </a:ext>
            </a:extLst>
          </p:cNvPr>
          <p:cNvSpPr/>
          <p:nvPr/>
        </p:nvSpPr>
        <p:spPr>
          <a:xfrm rot="11907646" flipH="1">
            <a:off x="10152230" y="3802045"/>
            <a:ext cx="1463336" cy="1463334"/>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sp>
        <p:nvSpPr>
          <p:cNvPr id="48" name="椭圆 47">
            <a:extLst>
              <a:ext uri="{FF2B5EF4-FFF2-40B4-BE49-F238E27FC236}">
                <a16:creationId xmlns:a16="http://schemas.microsoft.com/office/drawing/2014/main" id="{6848963B-5C1E-45B6-A286-4BC193B4EFFD}"/>
              </a:ext>
            </a:extLst>
          </p:cNvPr>
          <p:cNvSpPr/>
          <p:nvPr/>
        </p:nvSpPr>
        <p:spPr>
          <a:xfrm rot="11700000" flipH="1">
            <a:off x="7867183" y="2693754"/>
            <a:ext cx="1904471" cy="1904468"/>
          </a:xfrm>
          <a:prstGeom prst="ellipse">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solidFill>
                <a:schemeClr val="tx2"/>
              </a:solidFill>
            </a:endParaRPr>
          </a:p>
        </p:txBody>
      </p:sp>
      <p:grpSp>
        <p:nvGrpSpPr>
          <p:cNvPr id="51" name="组合 50">
            <a:extLst>
              <a:ext uri="{FF2B5EF4-FFF2-40B4-BE49-F238E27FC236}">
                <a16:creationId xmlns:a16="http://schemas.microsoft.com/office/drawing/2014/main" id="{7B76A794-CBFD-402D-8DDF-453D2C5F97C8}"/>
              </a:ext>
            </a:extLst>
          </p:cNvPr>
          <p:cNvGrpSpPr/>
          <p:nvPr/>
        </p:nvGrpSpPr>
        <p:grpSpPr>
          <a:xfrm>
            <a:off x="4955876" y="2352743"/>
            <a:ext cx="2330399" cy="1125592"/>
            <a:chOff x="4955876" y="2664800"/>
            <a:chExt cx="2330399" cy="1125592"/>
          </a:xfrm>
        </p:grpSpPr>
        <p:sp>
          <p:nvSpPr>
            <p:cNvPr id="52" name="文本框 51">
              <a:extLst>
                <a:ext uri="{FF2B5EF4-FFF2-40B4-BE49-F238E27FC236}">
                  <a16:creationId xmlns:a16="http://schemas.microsoft.com/office/drawing/2014/main" id="{02027693-79F4-4489-8D32-D66AE6C91DD2}"/>
                </a:ext>
              </a:extLst>
            </p:cNvPr>
            <p:cNvSpPr txBox="1"/>
            <p:nvPr/>
          </p:nvSpPr>
          <p:spPr>
            <a:xfrm>
              <a:off x="5063723" y="2664800"/>
              <a:ext cx="2064554" cy="461665"/>
            </a:xfrm>
            <a:prstGeom prst="rect">
              <a:avLst/>
            </a:prstGeom>
            <a:noFill/>
          </p:spPr>
          <p:txBody>
            <a:bodyPr wrap="square" rtlCol="0">
              <a:spAutoFit/>
            </a:bodyPr>
            <a:lstStyle/>
            <a:p>
              <a:pPr algn="ctr"/>
              <a:r>
                <a:rPr lang="zh-CN" altLang="en-US" sz="2400" dirty="0">
                  <a:solidFill>
                    <a:schemeClr val="tx2"/>
                  </a:solidFill>
                  <a:latin typeface="微软雅黑" panose="020B0503020204020204" pitchFamily="34" charset="-122"/>
                  <a:ea typeface="微软雅黑" panose="020B0503020204020204" pitchFamily="34" charset="-122"/>
                </a:rPr>
                <a:t>便捷</a:t>
              </a:r>
              <a:endParaRPr lang="en-US" altLang="zh-CN" sz="2400" dirty="0">
                <a:solidFill>
                  <a:schemeClr val="tx2"/>
                </a:solidFill>
                <a:latin typeface="微软雅黑" panose="020B0503020204020204" pitchFamily="34" charset="-122"/>
                <a:ea typeface="微软雅黑" panose="020B0503020204020204" pitchFamily="34" charset="-122"/>
              </a:endParaRPr>
            </a:p>
          </p:txBody>
        </p:sp>
        <p:cxnSp>
          <p:nvCxnSpPr>
            <p:cNvPr id="53" name="直接连接符 52">
              <a:extLst>
                <a:ext uri="{FF2B5EF4-FFF2-40B4-BE49-F238E27FC236}">
                  <a16:creationId xmlns:a16="http://schemas.microsoft.com/office/drawing/2014/main" id="{0DC42962-C624-4B3D-AA4F-1B2E56C2251E}"/>
                </a:ext>
              </a:extLst>
            </p:cNvPr>
            <p:cNvCxnSpPr>
              <a:cxnSpLocks/>
            </p:cNvCxnSpPr>
            <p:nvPr/>
          </p:nvCxnSpPr>
          <p:spPr>
            <a:xfrm>
              <a:off x="5148154" y="3166005"/>
              <a:ext cx="1864367"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4" name="文本框 53">
              <a:extLst>
                <a:ext uri="{FF2B5EF4-FFF2-40B4-BE49-F238E27FC236}">
                  <a16:creationId xmlns:a16="http://schemas.microsoft.com/office/drawing/2014/main" id="{81104978-6A70-433A-ABA5-83B5A8E1A7CA}"/>
                </a:ext>
              </a:extLst>
            </p:cNvPr>
            <p:cNvSpPr txBox="1"/>
            <p:nvPr/>
          </p:nvSpPr>
          <p:spPr>
            <a:xfrm>
              <a:off x="4955876" y="3267172"/>
              <a:ext cx="2330399" cy="523220"/>
            </a:xfrm>
            <a:prstGeom prst="rect">
              <a:avLst/>
            </a:prstGeom>
            <a:noFill/>
          </p:spPr>
          <p:txBody>
            <a:bodyPr wrap="square" rtlCol="0">
              <a:spAutoFit/>
            </a:bodyPr>
            <a:lstStyle/>
            <a:p>
              <a:pPr algn="ctr"/>
              <a:r>
                <a:rPr lang="zh-CN" altLang="en-US" sz="1400" dirty="0">
                  <a:solidFill>
                    <a:schemeClr val="tx2"/>
                  </a:solidFill>
                  <a:latin typeface="微软雅黑" panose="020B0503020204020204" pitchFamily="34" charset="-122"/>
                  <a:ea typeface="微软雅黑" panose="020B0503020204020204" pitchFamily="34" charset="-122"/>
                </a:rPr>
                <a:t>无需下载</a:t>
              </a:r>
              <a:endParaRPr lang="en-US" altLang="zh-CN" sz="1400" dirty="0">
                <a:solidFill>
                  <a:schemeClr val="tx2"/>
                </a:solidFill>
                <a:latin typeface="微软雅黑" panose="020B0503020204020204" pitchFamily="34" charset="-122"/>
                <a:ea typeface="微软雅黑" panose="020B0503020204020204" pitchFamily="34" charset="-122"/>
              </a:endParaRPr>
            </a:p>
            <a:p>
              <a:pPr algn="ctr"/>
              <a:r>
                <a:rPr lang="zh-CN" altLang="en-US" sz="1400" dirty="0">
                  <a:solidFill>
                    <a:schemeClr val="tx2"/>
                  </a:solidFill>
                  <a:latin typeface="微软雅黑" panose="020B0503020204020204" pitchFamily="34" charset="-122"/>
                  <a:ea typeface="微软雅黑" panose="020B0503020204020204" pitchFamily="34" charset="-122"/>
                </a:rPr>
                <a:t>用完即走</a:t>
              </a:r>
              <a:endParaRPr lang="en-US" altLang="zh-CN" sz="1400" dirty="0">
                <a:solidFill>
                  <a:schemeClr val="tx2"/>
                </a:solidFill>
                <a:latin typeface="微软雅黑" panose="020B0503020204020204" pitchFamily="34" charset="-122"/>
                <a:ea typeface="微软雅黑" panose="020B0503020204020204" pitchFamily="34" charset="-122"/>
              </a:endParaRPr>
            </a:p>
          </p:txBody>
        </p:sp>
      </p:grpSp>
      <p:sp>
        <p:nvSpPr>
          <p:cNvPr id="55" name="文本框 54">
            <a:extLst>
              <a:ext uri="{FF2B5EF4-FFF2-40B4-BE49-F238E27FC236}">
                <a16:creationId xmlns:a16="http://schemas.microsoft.com/office/drawing/2014/main" id="{40F1C8EA-8C59-4E52-92F0-41FB3894262C}"/>
              </a:ext>
            </a:extLst>
          </p:cNvPr>
          <p:cNvSpPr txBox="1"/>
          <p:nvPr/>
        </p:nvSpPr>
        <p:spPr>
          <a:xfrm>
            <a:off x="2498549" y="3276488"/>
            <a:ext cx="1728594" cy="338554"/>
          </a:xfrm>
          <a:prstGeom prst="rect">
            <a:avLst/>
          </a:prstGeom>
          <a:noFill/>
        </p:spPr>
        <p:txBody>
          <a:bodyPr wrap="square" rtlCol="0">
            <a:spAutoFit/>
          </a:bodyPr>
          <a:lstStyle/>
          <a:p>
            <a:pPr algn="ctr"/>
            <a:r>
              <a:rPr lang="zh-CN" altLang="en-US" sz="1600" dirty="0">
                <a:solidFill>
                  <a:schemeClr val="tx2"/>
                </a:solidFill>
                <a:latin typeface="微软雅黑" panose="020B0503020204020204" pitchFamily="34" charset="-122"/>
                <a:ea typeface="微软雅黑" panose="020B0503020204020204" pitchFamily="34" charset="-122"/>
              </a:rPr>
              <a:t>流量</a:t>
            </a:r>
            <a:endParaRPr lang="en-US" altLang="zh-CN" sz="1600" dirty="0">
              <a:solidFill>
                <a:schemeClr val="tx2"/>
              </a:solidFill>
              <a:latin typeface="微软雅黑" panose="020B0503020204020204" pitchFamily="34" charset="-122"/>
              <a:ea typeface="微软雅黑" panose="020B0503020204020204" pitchFamily="34" charset="-122"/>
            </a:endParaRPr>
          </a:p>
        </p:txBody>
      </p:sp>
      <p:cxnSp>
        <p:nvCxnSpPr>
          <p:cNvPr id="56" name="直接连接符 55">
            <a:extLst>
              <a:ext uri="{FF2B5EF4-FFF2-40B4-BE49-F238E27FC236}">
                <a16:creationId xmlns:a16="http://schemas.microsoft.com/office/drawing/2014/main" id="{969D81DA-650C-4D2B-ABC7-7DED6D2A676D}"/>
              </a:ext>
            </a:extLst>
          </p:cNvPr>
          <p:cNvCxnSpPr>
            <a:cxnSpLocks/>
          </p:cNvCxnSpPr>
          <p:nvPr/>
        </p:nvCxnSpPr>
        <p:spPr>
          <a:xfrm>
            <a:off x="2569241" y="3627956"/>
            <a:ext cx="1560983"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503F849B-8E0F-4595-A1B1-CFC53C414151}"/>
              </a:ext>
            </a:extLst>
          </p:cNvPr>
          <p:cNvSpPr txBox="1"/>
          <p:nvPr/>
        </p:nvSpPr>
        <p:spPr>
          <a:xfrm>
            <a:off x="2511456" y="3640871"/>
            <a:ext cx="1648315" cy="461665"/>
          </a:xfrm>
          <a:prstGeom prst="rect">
            <a:avLst/>
          </a:prstGeom>
          <a:noFill/>
        </p:spPr>
        <p:txBody>
          <a:bodyPr wrap="square" rtlCol="0">
            <a:spAutoFit/>
          </a:bodyPr>
          <a:lstStyle/>
          <a:p>
            <a:pPr algn="ctr"/>
            <a:r>
              <a:rPr lang="zh-CN" altLang="en-US" sz="1200" dirty="0">
                <a:solidFill>
                  <a:schemeClr val="tx2"/>
                </a:solidFill>
                <a:latin typeface="微软雅黑" panose="020B0503020204020204" pitchFamily="34" charset="-122"/>
                <a:ea typeface="微软雅黑" panose="020B0503020204020204" pitchFamily="34" charset="-122"/>
              </a:rPr>
              <a:t>微信日活</a:t>
            </a:r>
            <a:r>
              <a:rPr lang="en-US" altLang="zh-CN" sz="1200" dirty="0">
                <a:solidFill>
                  <a:schemeClr val="tx2"/>
                </a:solidFill>
                <a:latin typeface="微软雅黑" panose="020B0503020204020204" pitchFamily="34" charset="-122"/>
                <a:ea typeface="微软雅黑" panose="020B0503020204020204" pitchFamily="34" charset="-122"/>
              </a:rPr>
              <a:t>10</a:t>
            </a:r>
            <a:r>
              <a:rPr lang="zh-CN" altLang="en-US" sz="1200" dirty="0">
                <a:solidFill>
                  <a:schemeClr val="tx2"/>
                </a:solidFill>
                <a:latin typeface="微软雅黑" panose="020B0503020204020204" pitchFamily="34" charset="-122"/>
                <a:ea typeface="微软雅黑" panose="020B0503020204020204" pitchFamily="34" charset="-122"/>
              </a:rPr>
              <a:t>亿</a:t>
            </a:r>
            <a:endParaRPr lang="en-US" altLang="zh-CN" sz="1200" dirty="0">
              <a:solidFill>
                <a:schemeClr val="tx2"/>
              </a:solidFill>
              <a:latin typeface="微软雅黑" panose="020B0503020204020204" pitchFamily="34" charset="-122"/>
              <a:ea typeface="微软雅黑" panose="020B0503020204020204" pitchFamily="34" charset="-122"/>
            </a:endParaRPr>
          </a:p>
          <a:p>
            <a:pPr algn="ctr"/>
            <a:r>
              <a:rPr lang="zh-CN" altLang="en-US" sz="1200" dirty="0">
                <a:solidFill>
                  <a:schemeClr val="tx2"/>
                </a:solidFill>
                <a:latin typeface="微软雅黑" panose="020B0503020204020204" pitchFamily="34" charset="-122"/>
                <a:ea typeface="微软雅黑" panose="020B0503020204020204" pitchFamily="34" charset="-122"/>
              </a:rPr>
              <a:t>互联网</a:t>
            </a:r>
            <a:r>
              <a:rPr lang="en-US" altLang="zh-CN" sz="1200" dirty="0">
                <a:solidFill>
                  <a:schemeClr val="tx2"/>
                </a:solidFill>
                <a:latin typeface="微软雅黑" panose="020B0503020204020204" pitchFamily="34" charset="-122"/>
                <a:ea typeface="微软雅黑" panose="020B0503020204020204" pitchFamily="34" charset="-122"/>
              </a:rPr>
              <a:t>+</a:t>
            </a:r>
          </a:p>
        </p:txBody>
      </p:sp>
      <p:sp>
        <p:nvSpPr>
          <p:cNvPr id="58" name="文本框 57">
            <a:extLst>
              <a:ext uri="{FF2B5EF4-FFF2-40B4-BE49-F238E27FC236}">
                <a16:creationId xmlns:a16="http://schemas.microsoft.com/office/drawing/2014/main" id="{5660B69C-4015-4134-B825-49C583D200C4}"/>
              </a:ext>
            </a:extLst>
          </p:cNvPr>
          <p:cNvSpPr txBox="1"/>
          <p:nvPr/>
        </p:nvSpPr>
        <p:spPr>
          <a:xfrm>
            <a:off x="690769" y="4217654"/>
            <a:ext cx="1207195" cy="276999"/>
          </a:xfrm>
          <a:prstGeom prst="rect">
            <a:avLst/>
          </a:prstGeom>
          <a:noFill/>
        </p:spPr>
        <p:txBody>
          <a:bodyPr wrap="square" rtlCol="0">
            <a:spAutoFit/>
          </a:bodyPr>
          <a:lstStyle/>
          <a:p>
            <a:pPr algn="ctr"/>
            <a:r>
              <a:rPr lang="zh-CN" altLang="en-US" sz="1200" dirty="0">
                <a:solidFill>
                  <a:schemeClr val="tx2"/>
                </a:solidFill>
                <a:latin typeface="微软雅黑" panose="020B0503020204020204" pitchFamily="34" charset="-122"/>
                <a:ea typeface="微软雅黑" panose="020B0503020204020204" pitchFamily="34" charset="-122"/>
              </a:rPr>
              <a:t>开发</a:t>
            </a:r>
            <a:endParaRPr lang="en-US" altLang="zh-CN" sz="1200" dirty="0">
              <a:solidFill>
                <a:schemeClr val="tx2"/>
              </a:solidFill>
              <a:latin typeface="微软雅黑" panose="020B0503020204020204" pitchFamily="34" charset="-122"/>
              <a:ea typeface="微软雅黑" panose="020B0503020204020204" pitchFamily="34" charset="-122"/>
            </a:endParaRPr>
          </a:p>
        </p:txBody>
      </p:sp>
      <p:cxnSp>
        <p:nvCxnSpPr>
          <p:cNvPr id="59" name="直接连接符 58">
            <a:extLst>
              <a:ext uri="{FF2B5EF4-FFF2-40B4-BE49-F238E27FC236}">
                <a16:creationId xmlns:a16="http://schemas.microsoft.com/office/drawing/2014/main" id="{D3FBCEBE-D9D4-4270-8570-6EAF150022F8}"/>
              </a:ext>
            </a:extLst>
          </p:cNvPr>
          <p:cNvCxnSpPr>
            <a:cxnSpLocks/>
          </p:cNvCxnSpPr>
          <p:nvPr/>
        </p:nvCxnSpPr>
        <p:spPr>
          <a:xfrm>
            <a:off x="749296" y="4515574"/>
            <a:ext cx="1090141"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0" name="文本框 59">
            <a:extLst>
              <a:ext uri="{FF2B5EF4-FFF2-40B4-BE49-F238E27FC236}">
                <a16:creationId xmlns:a16="http://schemas.microsoft.com/office/drawing/2014/main" id="{8DBE48EB-A927-439B-9B18-C5287384B146}"/>
              </a:ext>
            </a:extLst>
          </p:cNvPr>
          <p:cNvSpPr txBox="1"/>
          <p:nvPr/>
        </p:nvSpPr>
        <p:spPr>
          <a:xfrm>
            <a:off x="718801" y="4536495"/>
            <a:ext cx="1151130" cy="400110"/>
          </a:xfrm>
          <a:prstGeom prst="rect">
            <a:avLst/>
          </a:prstGeom>
          <a:noFill/>
        </p:spPr>
        <p:txBody>
          <a:bodyPr wrap="square" rtlCol="0">
            <a:spAutoFit/>
          </a:bodyPr>
          <a:lstStyle/>
          <a:p>
            <a:pPr algn="ctr"/>
            <a:r>
              <a:rPr lang="zh-CN" altLang="en-US" sz="1000" dirty="0">
                <a:solidFill>
                  <a:schemeClr val="tx2"/>
                </a:solidFill>
                <a:latin typeface="微软雅黑" panose="020B0503020204020204" pitchFamily="34" charset="-122"/>
                <a:ea typeface="微软雅黑" panose="020B0503020204020204" pitchFamily="34" charset="-122"/>
              </a:rPr>
              <a:t>成本低</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r>
              <a:rPr lang="zh-CN" altLang="en-US" sz="1000" dirty="0">
                <a:solidFill>
                  <a:schemeClr val="tx2"/>
                </a:solidFill>
                <a:latin typeface="微软雅黑" panose="020B0503020204020204" pitchFamily="34" charset="-122"/>
                <a:ea typeface="微软雅黑" panose="020B0503020204020204" pitchFamily="34" charset="-122"/>
              </a:rPr>
              <a:t>周期短</a:t>
            </a:r>
            <a:endParaRPr lang="en-US" altLang="zh-CN" sz="1000" dirty="0">
              <a:solidFill>
                <a:schemeClr val="tx2"/>
              </a:solidFill>
              <a:latin typeface="微软雅黑" panose="020B0503020204020204" pitchFamily="34" charset="-122"/>
              <a:ea typeface="微软雅黑" panose="020B0503020204020204" pitchFamily="34" charset="-122"/>
            </a:endParaRPr>
          </a:p>
        </p:txBody>
      </p:sp>
      <p:sp>
        <p:nvSpPr>
          <p:cNvPr id="62" name="文本框 61">
            <a:extLst>
              <a:ext uri="{FF2B5EF4-FFF2-40B4-BE49-F238E27FC236}">
                <a16:creationId xmlns:a16="http://schemas.microsoft.com/office/drawing/2014/main" id="{5923663E-BBF0-45E9-80C9-7F3F91B4891D}"/>
              </a:ext>
            </a:extLst>
          </p:cNvPr>
          <p:cNvSpPr txBox="1"/>
          <p:nvPr/>
        </p:nvSpPr>
        <p:spPr>
          <a:xfrm>
            <a:off x="7985965" y="3246763"/>
            <a:ext cx="1728594" cy="338554"/>
          </a:xfrm>
          <a:prstGeom prst="rect">
            <a:avLst/>
          </a:prstGeom>
          <a:noFill/>
        </p:spPr>
        <p:txBody>
          <a:bodyPr wrap="square" rtlCol="0">
            <a:spAutoFit/>
          </a:bodyPr>
          <a:lstStyle/>
          <a:p>
            <a:pPr algn="ctr"/>
            <a:r>
              <a:rPr lang="zh-CN" altLang="en-US" sz="1600" dirty="0">
                <a:solidFill>
                  <a:schemeClr val="tx2"/>
                </a:solidFill>
                <a:latin typeface="微软雅黑" panose="020B0503020204020204" pitchFamily="34" charset="-122"/>
                <a:ea typeface="微软雅黑" panose="020B0503020204020204" pitchFamily="34" charset="-122"/>
              </a:rPr>
              <a:t>微信</a:t>
            </a:r>
            <a:endParaRPr lang="en-US" altLang="zh-CN" sz="1600" dirty="0">
              <a:solidFill>
                <a:schemeClr val="tx2"/>
              </a:solidFill>
              <a:latin typeface="微软雅黑" panose="020B0503020204020204" pitchFamily="34" charset="-122"/>
              <a:ea typeface="微软雅黑" panose="020B0503020204020204" pitchFamily="34" charset="-122"/>
            </a:endParaRPr>
          </a:p>
        </p:txBody>
      </p:sp>
      <p:cxnSp>
        <p:nvCxnSpPr>
          <p:cNvPr id="63" name="直接连接符 62">
            <a:extLst>
              <a:ext uri="{FF2B5EF4-FFF2-40B4-BE49-F238E27FC236}">
                <a16:creationId xmlns:a16="http://schemas.microsoft.com/office/drawing/2014/main" id="{D57B7152-2DB8-46DC-B1F8-A19BBE7E5500}"/>
              </a:ext>
            </a:extLst>
          </p:cNvPr>
          <p:cNvCxnSpPr>
            <a:cxnSpLocks/>
          </p:cNvCxnSpPr>
          <p:nvPr/>
        </p:nvCxnSpPr>
        <p:spPr>
          <a:xfrm>
            <a:off x="8056657" y="3598231"/>
            <a:ext cx="1560983"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4" name="文本框 63">
            <a:extLst>
              <a:ext uri="{FF2B5EF4-FFF2-40B4-BE49-F238E27FC236}">
                <a16:creationId xmlns:a16="http://schemas.microsoft.com/office/drawing/2014/main" id="{BC76C6BF-59AB-43AC-8F3F-50DD886F288E}"/>
              </a:ext>
            </a:extLst>
          </p:cNvPr>
          <p:cNvSpPr txBox="1"/>
          <p:nvPr/>
        </p:nvSpPr>
        <p:spPr>
          <a:xfrm>
            <a:off x="7998872" y="3611146"/>
            <a:ext cx="1648315" cy="461665"/>
          </a:xfrm>
          <a:prstGeom prst="rect">
            <a:avLst/>
          </a:prstGeom>
          <a:noFill/>
        </p:spPr>
        <p:txBody>
          <a:bodyPr wrap="square" rtlCol="0">
            <a:spAutoFit/>
          </a:bodyPr>
          <a:lstStyle/>
          <a:p>
            <a:pPr algn="ctr"/>
            <a:r>
              <a:rPr lang="zh-CN" altLang="en-US" sz="1200" dirty="0">
                <a:solidFill>
                  <a:schemeClr val="tx2"/>
                </a:solidFill>
                <a:latin typeface="微软雅黑" panose="020B0503020204020204" pitchFamily="34" charset="-122"/>
                <a:ea typeface="微软雅黑" panose="020B0503020204020204" pitchFamily="34" charset="-122"/>
              </a:rPr>
              <a:t>用户绑定</a:t>
            </a:r>
            <a:endParaRPr lang="en-US" altLang="zh-CN" sz="1200" dirty="0">
              <a:solidFill>
                <a:schemeClr val="tx2"/>
              </a:solidFill>
              <a:latin typeface="微软雅黑" panose="020B0503020204020204" pitchFamily="34" charset="-122"/>
              <a:ea typeface="微软雅黑" panose="020B0503020204020204" pitchFamily="34" charset="-122"/>
            </a:endParaRPr>
          </a:p>
          <a:p>
            <a:pPr algn="ctr"/>
            <a:r>
              <a:rPr lang="zh-CN" altLang="en-US" sz="1200" dirty="0">
                <a:solidFill>
                  <a:schemeClr val="tx2"/>
                </a:solidFill>
                <a:latin typeface="微软雅黑" panose="020B0503020204020204" pitchFamily="34" charset="-122"/>
                <a:ea typeface="微软雅黑" panose="020B0503020204020204" pitchFamily="34" charset="-122"/>
              </a:rPr>
              <a:t>微信登录</a:t>
            </a:r>
            <a:endParaRPr lang="en-US" altLang="zh-CN" sz="1200" dirty="0">
              <a:solidFill>
                <a:schemeClr val="tx2"/>
              </a:solidFill>
              <a:latin typeface="微软雅黑" panose="020B0503020204020204" pitchFamily="34" charset="-122"/>
              <a:ea typeface="微软雅黑" panose="020B0503020204020204" pitchFamily="34" charset="-122"/>
            </a:endParaRPr>
          </a:p>
        </p:txBody>
      </p:sp>
      <p:sp>
        <p:nvSpPr>
          <p:cNvPr id="65" name="文本框 64">
            <a:extLst>
              <a:ext uri="{FF2B5EF4-FFF2-40B4-BE49-F238E27FC236}">
                <a16:creationId xmlns:a16="http://schemas.microsoft.com/office/drawing/2014/main" id="{B99587C6-CDB5-477E-92CB-1D27E9287993}"/>
              </a:ext>
            </a:extLst>
          </p:cNvPr>
          <p:cNvSpPr txBox="1"/>
          <p:nvPr/>
        </p:nvSpPr>
        <p:spPr>
          <a:xfrm>
            <a:off x="10294035" y="4157942"/>
            <a:ext cx="1207195" cy="276999"/>
          </a:xfrm>
          <a:prstGeom prst="rect">
            <a:avLst/>
          </a:prstGeom>
          <a:noFill/>
        </p:spPr>
        <p:txBody>
          <a:bodyPr wrap="square" rtlCol="0">
            <a:spAutoFit/>
          </a:bodyPr>
          <a:lstStyle/>
          <a:p>
            <a:pPr algn="ctr"/>
            <a:r>
              <a:rPr lang="zh-CN" altLang="en-US" sz="1200" dirty="0">
                <a:solidFill>
                  <a:schemeClr val="tx2"/>
                </a:solidFill>
                <a:latin typeface="微软雅黑" panose="020B0503020204020204" pitchFamily="34" charset="-122"/>
                <a:ea typeface="微软雅黑" panose="020B0503020204020204" pitchFamily="34" charset="-122"/>
              </a:rPr>
              <a:t>共享</a:t>
            </a:r>
            <a:endParaRPr lang="en-US" altLang="zh-CN" sz="1200" dirty="0">
              <a:solidFill>
                <a:schemeClr val="tx2"/>
              </a:solidFill>
              <a:latin typeface="微软雅黑" panose="020B0503020204020204" pitchFamily="34" charset="-122"/>
              <a:ea typeface="微软雅黑" panose="020B0503020204020204" pitchFamily="34" charset="-122"/>
            </a:endParaRPr>
          </a:p>
        </p:txBody>
      </p:sp>
      <p:cxnSp>
        <p:nvCxnSpPr>
          <p:cNvPr id="66" name="直接连接符 65">
            <a:extLst>
              <a:ext uri="{FF2B5EF4-FFF2-40B4-BE49-F238E27FC236}">
                <a16:creationId xmlns:a16="http://schemas.microsoft.com/office/drawing/2014/main" id="{A17C9B0F-723A-4FCD-9716-6C6B6F630293}"/>
              </a:ext>
            </a:extLst>
          </p:cNvPr>
          <p:cNvCxnSpPr>
            <a:cxnSpLocks/>
          </p:cNvCxnSpPr>
          <p:nvPr/>
        </p:nvCxnSpPr>
        <p:spPr>
          <a:xfrm>
            <a:off x="10352562" y="4455862"/>
            <a:ext cx="1090141"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7" name="文本框 66">
            <a:extLst>
              <a:ext uri="{FF2B5EF4-FFF2-40B4-BE49-F238E27FC236}">
                <a16:creationId xmlns:a16="http://schemas.microsoft.com/office/drawing/2014/main" id="{31D650EE-E026-489E-AE52-6F2BA3C1ED91}"/>
              </a:ext>
            </a:extLst>
          </p:cNvPr>
          <p:cNvSpPr txBox="1"/>
          <p:nvPr/>
        </p:nvSpPr>
        <p:spPr>
          <a:xfrm>
            <a:off x="10322067" y="4476783"/>
            <a:ext cx="1151130" cy="400110"/>
          </a:xfrm>
          <a:prstGeom prst="rect">
            <a:avLst/>
          </a:prstGeom>
          <a:noFill/>
        </p:spPr>
        <p:txBody>
          <a:bodyPr wrap="square" rtlCol="0">
            <a:spAutoFit/>
          </a:bodyPr>
          <a:lstStyle/>
          <a:p>
            <a:pPr algn="ctr"/>
            <a:r>
              <a:rPr lang="zh-CN" altLang="en-US" sz="1000" dirty="0">
                <a:solidFill>
                  <a:schemeClr val="tx2"/>
                </a:solidFill>
                <a:latin typeface="微软雅黑" panose="020B0503020204020204" pitchFamily="34" charset="-122"/>
                <a:ea typeface="微软雅黑" panose="020B0503020204020204" pitchFamily="34" charset="-122"/>
              </a:rPr>
              <a:t>链接</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r>
              <a:rPr lang="zh-CN" altLang="en-US" sz="1000" dirty="0">
                <a:solidFill>
                  <a:schemeClr val="tx2"/>
                </a:solidFill>
                <a:latin typeface="微软雅黑" panose="020B0503020204020204" pitchFamily="34" charset="-122"/>
                <a:ea typeface="微软雅黑" panose="020B0503020204020204" pitchFamily="34" charset="-122"/>
              </a:rPr>
              <a:t>一触即达</a:t>
            </a:r>
            <a:endParaRPr lang="en-US" altLang="zh-CN" sz="1000" dirty="0">
              <a:solidFill>
                <a:schemeClr val="tx2"/>
              </a:solidFill>
              <a:latin typeface="微软雅黑" panose="020B0503020204020204" pitchFamily="34" charset="-122"/>
              <a:ea typeface="微软雅黑" panose="020B0503020204020204" pitchFamily="34" charset="-122"/>
            </a:endParaRPr>
          </a:p>
        </p:txBody>
      </p:sp>
      <p:grpSp>
        <p:nvGrpSpPr>
          <p:cNvPr id="68" name="组合 67">
            <a:extLst>
              <a:ext uri="{FF2B5EF4-FFF2-40B4-BE49-F238E27FC236}">
                <a16:creationId xmlns:a16="http://schemas.microsoft.com/office/drawing/2014/main" id="{D0CDCBDF-878E-404D-95CA-C0AF43E3A04F}"/>
              </a:ext>
            </a:extLst>
          </p:cNvPr>
          <p:cNvGrpSpPr/>
          <p:nvPr/>
        </p:nvGrpSpPr>
        <p:grpSpPr>
          <a:xfrm>
            <a:off x="3397826" y="4931156"/>
            <a:ext cx="5396349" cy="1219254"/>
            <a:chOff x="5063723" y="2690334"/>
            <a:chExt cx="2064554" cy="1219254"/>
          </a:xfrm>
        </p:grpSpPr>
        <p:sp>
          <p:nvSpPr>
            <p:cNvPr id="69" name="文本框 68">
              <a:extLst>
                <a:ext uri="{FF2B5EF4-FFF2-40B4-BE49-F238E27FC236}">
                  <a16:creationId xmlns:a16="http://schemas.microsoft.com/office/drawing/2014/main" id="{31E4A9B8-E80B-4511-B45E-AAEF173241C1}"/>
                </a:ext>
              </a:extLst>
            </p:cNvPr>
            <p:cNvSpPr txBox="1"/>
            <p:nvPr/>
          </p:nvSpPr>
          <p:spPr>
            <a:xfrm>
              <a:off x="5063723" y="2690334"/>
              <a:ext cx="2064554" cy="461665"/>
            </a:xfrm>
            <a:prstGeom prst="rect">
              <a:avLst/>
            </a:prstGeom>
            <a:noFill/>
          </p:spPr>
          <p:txBody>
            <a:bodyPr wrap="square" rtlCol="0">
              <a:spAutoFit/>
            </a:bodyPr>
            <a:lstStyle/>
            <a:p>
              <a:pPr algn="ctr"/>
              <a:r>
                <a:rPr lang="en-US" altLang="zh-CN" sz="2400">
                  <a:solidFill>
                    <a:schemeClr val="bg1"/>
                  </a:solidFill>
                  <a:latin typeface="+mn-ea"/>
                </a:rPr>
                <a:t>TITLE HERE</a:t>
              </a:r>
            </a:p>
          </p:txBody>
        </p:sp>
        <p:cxnSp>
          <p:nvCxnSpPr>
            <p:cNvPr id="70" name="直接连接符 69">
              <a:extLst>
                <a:ext uri="{FF2B5EF4-FFF2-40B4-BE49-F238E27FC236}">
                  <a16:creationId xmlns:a16="http://schemas.microsoft.com/office/drawing/2014/main" id="{39B8A54F-3DC2-43C5-983D-1DB3540BBCDB}"/>
                </a:ext>
              </a:extLst>
            </p:cNvPr>
            <p:cNvCxnSpPr>
              <a:cxnSpLocks/>
            </p:cNvCxnSpPr>
            <p:nvPr/>
          </p:nvCxnSpPr>
          <p:spPr>
            <a:xfrm>
              <a:off x="5148154" y="3191539"/>
              <a:ext cx="1864367" cy="0"/>
            </a:xfrm>
            <a:prstGeom prst="line">
              <a:avLst/>
            </a:prstGeom>
            <a:ln>
              <a:gradFill flip="none" rotWithShape="1">
                <a:gsLst>
                  <a:gs pos="50400">
                    <a:schemeClr val="bg1"/>
                  </a:gs>
                  <a:gs pos="0">
                    <a:schemeClr val="bg1">
                      <a:alpha val="0"/>
                    </a:schemeClr>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1" name="文本框 70">
              <a:extLst>
                <a:ext uri="{FF2B5EF4-FFF2-40B4-BE49-F238E27FC236}">
                  <a16:creationId xmlns:a16="http://schemas.microsoft.com/office/drawing/2014/main" id="{B0F246BD-CF14-4ED2-A00D-2EF8654DBCB2}"/>
                </a:ext>
              </a:extLst>
            </p:cNvPr>
            <p:cNvSpPr txBox="1"/>
            <p:nvPr/>
          </p:nvSpPr>
          <p:spPr>
            <a:xfrm>
              <a:off x="5079139" y="3263257"/>
              <a:ext cx="1968673" cy="646331"/>
            </a:xfrm>
            <a:prstGeom prst="rect">
              <a:avLst/>
            </a:prstGeom>
            <a:noFill/>
          </p:spPr>
          <p:txBody>
            <a:bodyPr wrap="square" rtlCol="0">
              <a:spAutoFit/>
            </a:bodyPr>
            <a:lstStyle/>
            <a:p>
              <a:pPr algn="ctr"/>
              <a:r>
                <a:rPr lang="en-US" altLang="zh-CN" sz="900" dirty="0">
                  <a:solidFill>
                    <a:schemeClr val="bg1"/>
                  </a:solidFill>
                  <a:latin typeface="Microsoft JhengHei Light" panose="020B0304030504040204" pitchFamily="34" charset="-120"/>
                  <a:ea typeface="Microsoft JhengHei Light" panose="020B0304030504040204" pitchFamily="34" charset="-120"/>
                </a:rPr>
                <a:t>Lorem ipsum dolor sit amet, consectetuer adipiscing elit</a:t>
              </a:r>
              <a:r>
                <a:rPr lang="en-US" altLang="zh-CN" sz="900">
                  <a:solidFill>
                    <a:schemeClr val="bg1"/>
                  </a:solidFill>
                  <a:latin typeface="Microsoft JhengHei Light" panose="020B0304030504040204" pitchFamily="34" charset="-120"/>
                  <a:ea typeface="Microsoft JhengHei Light" panose="020B0304030504040204" pitchFamily="34" charset="-120"/>
                </a:rPr>
                <a:t>. Maecenas porttitor congue massa. Fusce posuere</a:t>
              </a:r>
            </a:p>
          </p:txBody>
        </p:sp>
      </p:grpSp>
      <p:sp>
        <p:nvSpPr>
          <p:cNvPr id="33" name="椭圆 32">
            <a:extLst>
              <a:ext uri="{FF2B5EF4-FFF2-40B4-BE49-F238E27FC236}">
                <a16:creationId xmlns:a16="http://schemas.microsoft.com/office/drawing/2014/main" id="{0E243148-71C2-4BC7-83F2-465342CA0BF3}"/>
              </a:ext>
            </a:extLst>
          </p:cNvPr>
          <p:cNvSpPr/>
          <p:nvPr/>
        </p:nvSpPr>
        <p:spPr>
          <a:xfrm>
            <a:off x="-117263" y="4295195"/>
            <a:ext cx="12395200" cy="4727248"/>
          </a:xfrm>
          <a:prstGeom prst="ellipse">
            <a:avLst/>
          </a:prstGeom>
          <a:solidFill>
            <a:schemeClr val="bg1"/>
          </a:solidFill>
          <a:ln w="63500">
            <a:gradFill flip="none" rotWithShape="1">
              <a:gsLst>
                <a:gs pos="0">
                  <a:schemeClr val="accent3"/>
                </a:gs>
                <a:gs pos="54000">
                  <a:schemeClr val="accent4"/>
                </a:gs>
              </a:gsLst>
              <a:lin ang="5400000" scaled="1"/>
              <a:tileRect/>
            </a:grad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2" name="组合 71">
            <a:extLst>
              <a:ext uri="{FF2B5EF4-FFF2-40B4-BE49-F238E27FC236}">
                <a16:creationId xmlns:a16="http://schemas.microsoft.com/office/drawing/2014/main" id="{29953845-50DC-4764-8F6B-C7FFA242509E}"/>
              </a:ext>
            </a:extLst>
          </p:cNvPr>
          <p:cNvGrpSpPr/>
          <p:nvPr/>
        </p:nvGrpSpPr>
        <p:grpSpPr>
          <a:xfrm>
            <a:off x="3550226" y="5083556"/>
            <a:ext cx="5396349" cy="501205"/>
            <a:chOff x="5063723" y="2690334"/>
            <a:chExt cx="2064554" cy="501205"/>
          </a:xfrm>
        </p:grpSpPr>
        <p:sp>
          <p:nvSpPr>
            <p:cNvPr id="73" name="文本框 72">
              <a:extLst>
                <a:ext uri="{FF2B5EF4-FFF2-40B4-BE49-F238E27FC236}">
                  <a16:creationId xmlns:a16="http://schemas.microsoft.com/office/drawing/2014/main" id="{FD874631-B10F-42A3-A081-CEF450B73572}"/>
                </a:ext>
              </a:extLst>
            </p:cNvPr>
            <p:cNvSpPr txBox="1"/>
            <p:nvPr/>
          </p:nvSpPr>
          <p:spPr>
            <a:xfrm>
              <a:off x="5063723" y="2690334"/>
              <a:ext cx="2064554" cy="461665"/>
            </a:xfrm>
            <a:prstGeom prst="rect">
              <a:avLst/>
            </a:prstGeom>
            <a:noFill/>
          </p:spPr>
          <p:txBody>
            <a:bodyPr wrap="square" rtlCol="0">
              <a:spAutoFit/>
            </a:bodyPr>
            <a:lstStyle/>
            <a:p>
              <a:pPr algn="ctr"/>
              <a:r>
                <a:rPr lang="zh-CN" altLang="en-US" sz="2400" dirty="0">
                  <a:solidFill>
                    <a:schemeClr val="tx2"/>
                  </a:solidFill>
                  <a:latin typeface="微软雅黑" panose="020B0503020204020204" pitchFamily="34" charset="-122"/>
                  <a:ea typeface="微软雅黑" panose="020B0503020204020204" pitchFamily="34" charset="-122"/>
                </a:rPr>
                <a:t>微信小程序</a:t>
              </a:r>
              <a:endParaRPr lang="en-US" altLang="zh-CN" sz="2400" dirty="0">
                <a:solidFill>
                  <a:schemeClr val="tx2"/>
                </a:solidFill>
                <a:latin typeface="微软雅黑" panose="020B0503020204020204" pitchFamily="34" charset="-122"/>
                <a:ea typeface="微软雅黑" panose="020B0503020204020204" pitchFamily="34" charset="-122"/>
              </a:endParaRPr>
            </a:p>
          </p:txBody>
        </p:sp>
        <p:cxnSp>
          <p:nvCxnSpPr>
            <p:cNvPr id="74" name="直接连接符 73">
              <a:extLst>
                <a:ext uri="{FF2B5EF4-FFF2-40B4-BE49-F238E27FC236}">
                  <a16:creationId xmlns:a16="http://schemas.microsoft.com/office/drawing/2014/main" id="{0DC6E5CC-125D-48FE-9AD8-D468637497DA}"/>
                </a:ext>
              </a:extLst>
            </p:cNvPr>
            <p:cNvCxnSpPr>
              <a:cxnSpLocks/>
            </p:cNvCxnSpPr>
            <p:nvPr/>
          </p:nvCxnSpPr>
          <p:spPr>
            <a:xfrm>
              <a:off x="5148154" y="3191539"/>
              <a:ext cx="1864367" cy="0"/>
            </a:xfrm>
            <a:prstGeom prst="line">
              <a:avLst/>
            </a:prstGeom>
            <a:ln>
              <a:gradFill flip="none" rotWithShape="1">
                <a:gsLst>
                  <a:gs pos="50400">
                    <a:schemeClr val="tx2"/>
                  </a:gs>
                  <a:gs pos="0">
                    <a:schemeClr val="tx2">
                      <a:alpha val="0"/>
                    </a:schemeClr>
                  </a:gs>
                  <a:gs pos="100000">
                    <a:schemeClr val="tx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36981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id="{E1B633CE-DEE1-409D-A8EA-6A2BC25ECBF7}"/>
              </a:ext>
            </a:extLst>
          </p:cNvPr>
          <p:cNvSpPr>
            <a:spLocks noGrp="1"/>
          </p:cNvSpPr>
          <p:nvPr>
            <p:ph type="body" sz="quarter" idx="10"/>
          </p:nvPr>
        </p:nvSpPr>
        <p:spPr>
          <a:xfrm>
            <a:off x="4572000" y="513833"/>
            <a:ext cx="3048000" cy="584775"/>
          </a:xfrm>
        </p:spPr>
        <p:txBody>
          <a:bodyPr/>
          <a:lstStyle/>
          <a:p>
            <a:r>
              <a:rPr lang="en-US" altLang="zh-CN" dirty="0"/>
              <a:t>Mobile App</a:t>
            </a:r>
            <a:endParaRPr lang="af-ZA" altLang="zh-CN" dirty="0"/>
          </a:p>
        </p:txBody>
      </p:sp>
      <p:grpSp>
        <p:nvGrpSpPr>
          <p:cNvPr id="8" name="组合 7">
            <a:extLst>
              <a:ext uri="{FF2B5EF4-FFF2-40B4-BE49-F238E27FC236}">
                <a16:creationId xmlns:a16="http://schemas.microsoft.com/office/drawing/2014/main" id="{CE946B98-E78F-4105-98FF-7F6F448A3CD0}"/>
              </a:ext>
            </a:extLst>
          </p:cNvPr>
          <p:cNvGrpSpPr/>
          <p:nvPr/>
        </p:nvGrpSpPr>
        <p:grpSpPr>
          <a:xfrm>
            <a:off x="1409572" y="2115623"/>
            <a:ext cx="2247224" cy="3400064"/>
            <a:chOff x="666977" y="2115623"/>
            <a:chExt cx="2247224" cy="3400064"/>
          </a:xfrm>
        </p:grpSpPr>
        <p:sp>
          <p:nvSpPr>
            <p:cNvPr id="45" name="矩形: 圆角 44">
              <a:extLst>
                <a:ext uri="{FF2B5EF4-FFF2-40B4-BE49-F238E27FC236}">
                  <a16:creationId xmlns:a16="http://schemas.microsoft.com/office/drawing/2014/main" id="{03B8341A-1742-4F52-984C-85F7DA32A734}"/>
                </a:ext>
              </a:extLst>
            </p:cNvPr>
            <p:cNvSpPr/>
            <p:nvPr/>
          </p:nvSpPr>
          <p:spPr>
            <a:xfrm>
              <a:off x="666977" y="2115623"/>
              <a:ext cx="2247224" cy="3400064"/>
            </a:xfrm>
            <a:prstGeom prst="roundRect">
              <a:avLst>
                <a:gd name="adj" fmla="val 7707"/>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solidFill>
                  <a:schemeClr val="lt1"/>
                </a:solidFill>
              </a:endParaRPr>
            </a:p>
          </p:txBody>
        </p:sp>
        <p:cxnSp>
          <p:nvCxnSpPr>
            <p:cNvPr id="74" name="直接连接符 73">
              <a:extLst>
                <a:ext uri="{FF2B5EF4-FFF2-40B4-BE49-F238E27FC236}">
                  <a16:creationId xmlns:a16="http://schemas.microsoft.com/office/drawing/2014/main" id="{BB93CCFA-3753-4BA3-A287-6E4B4BF7A83E}"/>
                </a:ext>
              </a:extLst>
            </p:cNvPr>
            <p:cNvCxnSpPr/>
            <p:nvPr/>
          </p:nvCxnSpPr>
          <p:spPr>
            <a:xfrm>
              <a:off x="946667" y="3650635"/>
              <a:ext cx="1687845"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78" name="组合 77">
              <a:extLst>
                <a:ext uri="{FF2B5EF4-FFF2-40B4-BE49-F238E27FC236}">
                  <a16:creationId xmlns:a16="http://schemas.microsoft.com/office/drawing/2014/main" id="{732D18EF-A86B-4600-AAEB-7617D28BD309}"/>
                </a:ext>
              </a:extLst>
            </p:cNvPr>
            <p:cNvGrpSpPr/>
            <p:nvPr/>
          </p:nvGrpSpPr>
          <p:grpSpPr>
            <a:xfrm>
              <a:off x="737182" y="3832699"/>
              <a:ext cx="2106815" cy="1450097"/>
              <a:chOff x="1082129" y="4310998"/>
              <a:chExt cx="2106815" cy="1450097"/>
            </a:xfrm>
          </p:grpSpPr>
          <p:sp>
            <p:nvSpPr>
              <p:cNvPr id="79" name="文本框 78">
                <a:extLst>
                  <a:ext uri="{FF2B5EF4-FFF2-40B4-BE49-F238E27FC236}">
                    <a16:creationId xmlns:a16="http://schemas.microsoft.com/office/drawing/2014/main" id="{83248F6B-0774-49F9-9863-B125E68242F2}"/>
                  </a:ext>
                </a:extLst>
              </p:cNvPr>
              <p:cNvSpPr txBox="1"/>
              <p:nvPr/>
            </p:nvSpPr>
            <p:spPr>
              <a:xfrm>
                <a:off x="1082129" y="4310998"/>
                <a:ext cx="2106815" cy="400110"/>
              </a:xfrm>
              <a:prstGeom prst="rect">
                <a:avLst/>
              </a:prstGeom>
              <a:noFill/>
            </p:spPr>
            <p:txBody>
              <a:bodyPr wrap="square" rtlCol="0">
                <a:spAutoFit/>
              </a:bodyPr>
              <a:lstStyle/>
              <a:p>
                <a:pPr algn="ctr"/>
                <a:r>
                  <a:rPr lang="en-US" altLang="zh-CN" sz="2000" dirty="0">
                    <a:solidFill>
                      <a:schemeClr val="tx2"/>
                    </a:solidFill>
                    <a:latin typeface="微软雅黑" panose="020B0503020204020204" pitchFamily="34" charset="-122"/>
                    <a:ea typeface="微软雅黑" panose="020B0503020204020204" pitchFamily="34" charset="-122"/>
                  </a:rPr>
                  <a:t>Native App</a:t>
                </a:r>
              </a:p>
            </p:txBody>
          </p:sp>
          <p:sp>
            <p:nvSpPr>
              <p:cNvPr id="80" name="文本框 79">
                <a:extLst>
                  <a:ext uri="{FF2B5EF4-FFF2-40B4-BE49-F238E27FC236}">
                    <a16:creationId xmlns:a16="http://schemas.microsoft.com/office/drawing/2014/main" id="{87610130-BE6C-4FFC-848C-3039AA1FA48A}"/>
                  </a:ext>
                </a:extLst>
              </p:cNvPr>
              <p:cNvSpPr txBox="1"/>
              <p:nvPr/>
            </p:nvSpPr>
            <p:spPr>
              <a:xfrm>
                <a:off x="1082129" y="4687981"/>
                <a:ext cx="2106815" cy="1073114"/>
              </a:xfrm>
              <a:prstGeom prst="rect">
                <a:avLst/>
              </a:prstGeom>
              <a:noFill/>
            </p:spPr>
            <p:txBody>
              <a:bodyPr wrap="square" rtlCol="0">
                <a:spAutoFit/>
              </a:bodyPr>
              <a:lstStyle/>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原生</a:t>
                </a:r>
                <a:r>
                  <a:rPr lang="en-US" altLang="zh-CN" sz="1000" dirty="0">
                    <a:solidFill>
                      <a:schemeClr val="tx2"/>
                    </a:solidFill>
                    <a:latin typeface="微软雅黑" panose="020B0503020204020204" pitchFamily="34" charset="-122"/>
                    <a:ea typeface="微软雅黑" panose="020B0503020204020204" pitchFamily="34" charset="-122"/>
                  </a:rPr>
                  <a:t>App</a:t>
                </a:r>
                <a:r>
                  <a:rPr lang="zh-CN" altLang="en-US" sz="1000" dirty="0">
                    <a:solidFill>
                      <a:schemeClr val="tx2"/>
                    </a:solidFill>
                    <a:latin typeface="微软雅黑" panose="020B0503020204020204" pitchFamily="34" charset="-122"/>
                    <a:ea typeface="微软雅黑" panose="020B0503020204020204" pitchFamily="34" charset="-122"/>
                  </a:rPr>
                  <a:t>开发框架</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运行在设备本地的应用</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平台上所有可用</a:t>
                </a:r>
                <a:r>
                  <a:rPr lang="en-US" altLang="zh-CN" sz="1000" dirty="0">
                    <a:solidFill>
                      <a:schemeClr val="tx2"/>
                    </a:solidFill>
                    <a:latin typeface="微软雅黑" panose="020B0503020204020204" pitchFamily="34" charset="-122"/>
                    <a:ea typeface="微软雅黑" panose="020B0503020204020204" pitchFamily="34" charset="-122"/>
                  </a:rPr>
                  <a:t>API</a:t>
                </a:r>
              </a:p>
              <a:p>
                <a:pPr algn="ctr">
                  <a:lnSpc>
                    <a:spcPct val="130000"/>
                  </a:lnSpc>
                </a:pP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accent4"/>
                    </a:solidFill>
                    <a:latin typeface="微软雅黑" panose="020B0503020204020204" pitchFamily="34" charset="-122"/>
                    <a:ea typeface="微软雅黑" panose="020B0503020204020204" pitchFamily="34" charset="-122"/>
                  </a:rPr>
                  <a:t>学习成本高</a:t>
                </a:r>
                <a:endParaRPr lang="en-US" altLang="zh-CN" sz="1000" dirty="0">
                  <a:solidFill>
                    <a:schemeClr val="accent4"/>
                  </a:solidFill>
                  <a:latin typeface="微软雅黑" panose="020B0503020204020204" pitchFamily="34" charset="-122"/>
                  <a:ea typeface="微软雅黑" panose="020B0503020204020204" pitchFamily="34" charset="-122"/>
                </a:endParaRPr>
              </a:p>
            </p:txBody>
          </p:sp>
        </p:grpSp>
        <p:grpSp>
          <p:nvGrpSpPr>
            <p:cNvPr id="3" name="组合 2">
              <a:extLst>
                <a:ext uri="{FF2B5EF4-FFF2-40B4-BE49-F238E27FC236}">
                  <a16:creationId xmlns:a16="http://schemas.microsoft.com/office/drawing/2014/main" id="{807BDC59-CAC7-4AAD-8FCE-483765524D0E}"/>
                </a:ext>
              </a:extLst>
            </p:cNvPr>
            <p:cNvGrpSpPr/>
            <p:nvPr/>
          </p:nvGrpSpPr>
          <p:grpSpPr>
            <a:xfrm>
              <a:off x="1394452" y="2563889"/>
              <a:ext cx="792274" cy="792274"/>
              <a:chOff x="1374664" y="2533519"/>
              <a:chExt cx="792274" cy="792274"/>
            </a:xfrm>
          </p:grpSpPr>
          <p:sp>
            <p:nvSpPr>
              <p:cNvPr id="27" name="rocket" title="Icon of a rocket">
                <a:extLst>
                  <a:ext uri="{FF2B5EF4-FFF2-40B4-BE49-F238E27FC236}">
                    <a16:creationId xmlns:a16="http://schemas.microsoft.com/office/drawing/2014/main" id="{D5E6FCC7-16D3-4AF0-B121-6FFF27D35A81}"/>
                  </a:ext>
                </a:extLst>
              </p:cNvPr>
              <p:cNvSpPr>
                <a:spLocks noChangeAspect="1" noEditPoints="1"/>
              </p:cNvSpPr>
              <p:nvPr/>
            </p:nvSpPr>
            <p:spPr bwMode="auto">
              <a:xfrm>
                <a:off x="1541302" y="2704656"/>
                <a:ext cx="458998" cy="450000"/>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2700" cap="flat">
                <a:solidFill>
                  <a:schemeClr val="tx2"/>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2" name="椭圆 1">
                <a:extLst>
                  <a:ext uri="{FF2B5EF4-FFF2-40B4-BE49-F238E27FC236}">
                    <a16:creationId xmlns:a16="http://schemas.microsoft.com/office/drawing/2014/main" id="{B633DE4C-0986-4054-810E-319E6F264521}"/>
                  </a:ext>
                </a:extLst>
              </p:cNvPr>
              <p:cNvSpPr/>
              <p:nvPr/>
            </p:nvSpPr>
            <p:spPr>
              <a:xfrm>
                <a:off x="1374664" y="2533519"/>
                <a:ext cx="792274" cy="792274"/>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 name="组合 8">
            <a:extLst>
              <a:ext uri="{FF2B5EF4-FFF2-40B4-BE49-F238E27FC236}">
                <a16:creationId xmlns:a16="http://schemas.microsoft.com/office/drawing/2014/main" id="{0D487CB2-981C-4E5D-8F27-3200A930C5D7}"/>
              </a:ext>
            </a:extLst>
          </p:cNvPr>
          <p:cNvGrpSpPr/>
          <p:nvPr/>
        </p:nvGrpSpPr>
        <p:grpSpPr>
          <a:xfrm>
            <a:off x="8535206" y="2132667"/>
            <a:ext cx="2247224" cy="3400064"/>
            <a:chOff x="9271676" y="2115623"/>
            <a:chExt cx="2247224" cy="3400064"/>
          </a:xfrm>
        </p:grpSpPr>
        <p:sp>
          <p:nvSpPr>
            <p:cNvPr id="57" name="矩形: 圆角 56">
              <a:extLst>
                <a:ext uri="{FF2B5EF4-FFF2-40B4-BE49-F238E27FC236}">
                  <a16:creationId xmlns:a16="http://schemas.microsoft.com/office/drawing/2014/main" id="{920315F1-15B8-4864-86C6-4DCA191E6EF5}"/>
                </a:ext>
              </a:extLst>
            </p:cNvPr>
            <p:cNvSpPr/>
            <p:nvPr/>
          </p:nvSpPr>
          <p:spPr>
            <a:xfrm>
              <a:off x="9271676" y="2115623"/>
              <a:ext cx="2247224" cy="3400064"/>
            </a:xfrm>
            <a:prstGeom prst="roundRect">
              <a:avLst>
                <a:gd name="adj" fmla="val 7707"/>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p>
          </p:txBody>
        </p:sp>
        <p:cxnSp>
          <p:nvCxnSpPr>
            <p:cNvPr id="77" name="直接连接符 76">
              <a:extLst>
                <a:ext uri="{FF2B5EF4-FFF2-40B4-BE49-F238E27FC236}">
                  <a16:creationId xmlns:a16="http://schemas.microsoft.com/office/drawing/2014/main" id="{CC9F257D-BC24-402B-9AAE-8A46BC8F4699}"/>
                </a:ext>
              </a:extLst>
            </p:cNvPr>
            <p:cNvCxnSpPr/>
            <p:nvPr/>
          </p:nvCxnSpPr>
          <p:spPr>
            <a:xfrm>
              <a:off x="9551366" y="3650635"/>
              <a:ext cx="1687845" cy="0"/>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87" name="组合 86">
              <a:extLst>
                <a:ext uri="{FF2B5EF4-FFF2-40B4-BE49-F238E27FC236}">
                  <a16:creationId xmlns:a16="http://schemas.microsoft.com/office/drawing/2014/main" id="{A0A819CD-A8B1-41E3-8B96-7F3A2FF154DC}"/>
                </a:ext>
              </a:extLst>
            </p:cNvPr>
            <p:cNvGrpSpPr/>
            <p:nvPr/>
          </p:nvGrpSpPr>
          <p:grpSpPr>
            <a:xfrm>
              <a:off x="9341881" y="3851296"/>
              <a:ext cx="2106815" cy="1450097"/>
              <a:chOff x="1082129" y="4310998"/>
              <a:chExt cx="2106815" cy="1450097"/>
            </a:xfrm>
          </p:grpSpPr>
          <p:sp>
            <p:nvSpPr>
              <p:cNvPr id="88" name="文本框 87">
                <a:extLst>
                  <a:ext uri="{FF2B5EF4-FFF2-40B4-BE49-F238E27FC236}">
                    <a16:creationId xmlns:a16="http://schemas.microsoft.com/office/drawing/2014/main" id="{161D1D8F-438A-44C3-A891-39DBF647AD96}"/>
                  </a:ext>
                </a:extLst>
              </p:cNvPr>
              <p:cNvSpPr txBox="1"/>
              <p:nvPr/>
            </p:nvSpPr>
            <p:spPr>
              <a:xfrm>
                <a:off x="1082129" y="4310998"/>
                <a:ext cx="2106815" cy="400110"/>
              </a:xfrm>
              <a:prstGeom prst="rect">
                <a:avLst/>
              </a:prstGeom>
              <a:noFill/>
            </p:spPr>
            <p:txBody>
              <a:bodyPr wrap="square" rtlCol="0">
                <a:spAutoFit/>
              </a:bodyPr>
              <a:lstStyle/>
              <a:p>
                <a:pPr algn="ctr"/>
                <a:r>
                  <a:rPr lang="en-US" altLang="zh-CN" sz="2000" dirty="0">
                    <a:solidFill>
                      <a:schemeClr val="tx2"/>
                    </a:solidFill>
                    <a:latin typeface="微软雅黑" panose="020B0503020204020204" pitchFamily="34" charset="-122"/>
                    <a:ea typeface="微软雅黑" panose="020B0503020204020204" pitchFamily="34" charset="-122"/>
                  </a:rPr>
                  <a:t>Web App</a:t>
                </a:r>
              </a:p>
            </p:txBody>
          </p:sp>
          <p:sp>
            <p:nvSpPr>
              <p:cNvPr id="89" name="文本框 88">
                <a:extLst>
                  <a:ext uri="{FF2B5EF4-FFF2-40B4-BE49-F238E27FC236}">
                    <a16:creationId xmlns:a16="http://schemas.microsoft.com/office/drawing/2014/main" id="{D714C074-A321-4880-A4CE-CD2301690C45}"/>
                  </a:ext>
                </a:extLst>
              </p:cNvPr>
              <p:cNvSpPr txBox="1"/>
              <p:nvPr/>
            </p:nvSpPr>
            <p:spPr>
              <a:xfrm>
                <a:off x="1082129" y="4687981"/>
                <a:ext cx="2106815" cy="1073114"/>
              </a:xfrm>
              <a:prstGeom prst="rect">
                <a:avLst/>
              </a:prstGeom>
              <a:noFill/>
            </p:spPr>
            <p:txBody>
              <a:bodyPr wrap="square" rtlCol="0">
                <a:spAutoFit/>
              </a:bodyPr>
              <a:lstStyle/>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使用</a:t>
                </a:r>
                <a:r>
                  <a:rPr lang="en-US" altLang="zh-CN" sz="1000" dirty="0">
                    <a:solidFill>
                      <a:schemeClr val="tx2"/>
                    </a:solidFill>
                    <a:latin typeface="微软雅黑" panose="020B0503020204020204" pitchFamily="34" charset="-122"/>
                    <a:ea typeface="微软雅黑" panose="020B0503020204020204" pitchFamily="34" charset="-122"/>
                  </a:rPr>
                  <a:t>H5</a:t>
                </a:r>
                <a:r>
                  <a:rPr lang="zh-CN" altLang="en-US" sz="1000" dirty="0">
                    <a:solidFill>
                      <a:schemeClr val="tx2"/>
                    </a:solidFill>
                    <a:latin typeface="微软雅黑" panose="020B0503020204020204" pitchFamily="34" charset="-122"/>
                    <a:ea typeface="微软雅黑" panose="020B0503020204020204" pitchFamily="34" charset="-122"/>
                  </a:rPr>
                  <a:t>编写的移动</a:t>
                </a:r>
                <a:r>
                  <a:rPr lang="en-US" altLang="zh-CN" sz="1000" dirty="0">
                    <a:solidFill>
                      <a:schemeClr val="tx2"/>
                    </a:solidFill>
                    <a:latin typeface="微软雅黑" panose="020B0503020204020204" pitchFamily="34" charset="-122"/>
                    <a:ea typeface="微软雅黑" panose="020B0503020204020204" pitchFamily="34" charset="-122"/>
                  </a:rPr>
                  <a:t>Web</a:t>
                </a:r>
                <a:r>
                  <a:rPr lang="zh-CN" altLang="en-US" sz="1000" dirty="0">
                    <a:solidFill>
                      <a:schemeClr val="tx2"/>
                    </a:solidFill>
                    <a:latin typeface="微软雅黑" panose="020B0503020204020204" pitchFamily="34" charset="-122"/>
                    <a:ea typeface="微软雅黑" panose="020B0503020204020204" pitchFamily="34" charset="-122"/>
                  </a:rPr>
                  <a:t>应用</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俗称“套壳”</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类似于电脑上的网页</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accent4"/>
                    </a:solidFill>
                    <a:latin typeface="微软雅黑" panose="020B0503020204020204" pitchFamily="34" charset="-122"/>
                    <a:ea typeface="微软雅黑" panose="020B0503020204020204" pitchFamily="34" charset="-122"/>
                  </a:rPr>
                  <a:t>加载速度慢</a:t>
                </a:r>
                <a:endParaRPr lang="en-US" altLang="zh-CN" sz="1000" dirty="0">
                  <a:solidFill>
                    <a:schemeClr val="accent4"/>
                  </a:solidFill>
                  <a:latin typeface="微软雅黑" panose="020B0503020204020204" pitchFamily="34" charset="-122"/>
                  <a:ea typeface="微软雅黑" panose="020B0503020204020204" pitchFamily="34" charset="-122"/>
                </a:endParaRPr>
              </a:p>
            </p:txBody>
          </p:sp>
        </p:grpSp>
        <p:grpSp>
          <p:nvGrpSpPr>
            <p:cNvPr id="5" name="组合 4">
              <a:extLst>
                <a:ext uri="{FF2B5EF4-FFF2-40B4-BE49-F238E27FC236}">
                  <a16:creationId xmlns:a16="http://schemas.microsoft.com/office/drawing/2014/main" id="{12943E10-201F-4B89-9E50-E636E0FA44A9}"/>
                </a:ext>
              </a:extLst>
            </p:cNvPr>
            <p:cNvGrpSpPr/>
            <p:nvPr/>
          </p:nvGrpSpPr>
          <p:grpSpPr>
            <a:xfrm>
              <a:off x="9999151" y="2563889"/>
              <a:ext cx="792274" cy="792274"/>
              <a:chOff x="9969152" y="2515192"/>
              <a:chExt cx="792274" cy="792274"/>
            </a:xfrm>
          </p:grpSpPr>
          <p:sp>
            <p:nvSpPr>
              <p:cNvPr id="28" name="Broadcasting_F1B5" title="Icon of a communication dish with signal lines">
                <a:extLst>
                  <a:ext uri="{FF2B5EF4-FFF2-40B4-BE49-F238E27FC236}">
                    <a16:creationId xmlns:a16="http://schemas.microsoft.com/office/drawing/2014/main" id="{395DB4E2-B062-41EF-848A-1DEA7B782A89}"/>
                  </a:ext>
                </a:extLst>
              </p:cNvPr>
              <p:cNvSpPr>
                <a:spLocks noChangeAspect="1" noEditPoints="1"/>
              </p:cNvSpPr>
              <p:nvPr/>
            </p:nvSpPr>
            <p:spPr bwMode="auto">
              <a:xfrm flipH="1">
                <a:off x="10140395" y="2686329"/>
                <a:ext cx="449789" cy="450000"/>
              </a:xfrm>
              <a:custGeom>
                <a:avLst/>
                <a:gdLst>
                  <a:gd name="T0" fmla="*/ 1786 w 3913"/>
                  <a:gd name="T1" fmla="*/ 2127 h 3913"/>
                  <a:gd name="T2" fmla="*/ 2198 w 3913"/>
                  <a:gd name="T3" fmla="*/ 1715 h 3913"/>
                  <a:gd name="T4" fmla="*/ 2286 w 3913"/>
                  <a:gd name="T5" fmla="*/ 1502 h 3913"/>
                  <a:gd name="T6" fmla="*/ 2161 w 3913"/>
                  <a:gd name="T7" fmla="*/ 1627 h 3913"/>
                  <a:gd name="T8" fmla="*/ 2286 w 3913"/>
                  <a:gd name="T9" fmla="*/ 1752 h 3913"/>
                  <a:gd name="T10" fmla="*/ 2411 w 3913"/>
                  <a:gd name="T11" fmla="*/ 1627 h 3913"/>
                  <a:gd name="T12" fmla="*/ 2286 w 3913"/>
                  <a:gd name="T13" fmla="*/ 1502 h 3913"/>
                  <a:gd name="T14" fmla="*/ 3162 w 3913"/>
                  <a:gd name="T15" fmla="*/ 1877 h 3913"/>
                  <a:gd name="T16" fmla="*/ 2036 w 3913"/>
                  <a:gd name="T17" fmla="*/ 751 h 3913"/>
                  <a:gd name="T18" fmla="*/ 3913 w 3913"/>
                  <a:gd name="T19" fmla="*/ 1877 h 3913"/>
                  <a:gd name="T20" fmla="*/ 2036 w 3913"/>
                  <a:gd name="T21" fmla="*/ 0 h 3913"/>
                  <a:gd name="T22" fmla="*/ 636 w 3913"/>
                  <a:gd name="T23" fmla="*/ 977 h 3913"/>
                  <a:gd name="T24" fmla="*/ 636 w 3913"/>
                  <a:gd name="T25" fmla="*/ 3277 h 3913"/>
                  <a:gd name="T26" fmla="*/ 2936 w 3913"/>
                  <a:gd name="T27" fmla="*/ 3277 h 3913"/>
                  <a:gd name="T28" fmla="*/ 636 w 3913"/>
                  <a:gd name="T29" fmla="*/ 977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13" h="3913">
                    <a:moveTo>
                      <a:pt x="1786" y="2127"/>
                    </a:moveTo>
                    <a:cubicBezTo>
                      <a:pt x="2198" y="1715"/>
                      <a:pt x="2198" y="1715"/>
                      <a:pt x="2198" y="1715"/>
                    </a:cubicBezTo>
                    <a:moveTo>
                      <a:pt x="2286" y="1502"/>
                    </a:moveTo>
                    <a:cubicBezTo>
                      <a:pt x="2217" y="1502"/>
                      <a:pt x="2161" y="1558"/>
                      <a:pt x="2161" y="1627"/>
                    </a:cubicBezTo>
                    <a:cubicBezTo>
                      <a:pt x="2161" y="1696"/>
                      <a:pt x="2217" y="1752"/>
                      <a:pt x="2286" y="1752"/>
                    </a:cubicBezTo>
                    <a:cubicBezTo>
                      <a:pt x="2355" y="1752"/>
                      <a:pt x="2411" y="1696"/>
                      <a:pt x="2411" y="1627"/>
                    </a:cubicBezTo>
                    <a:cubicBezTo>
                      <a:pt x="2411" y="1558"/>
                      <a:pt x="2355" y="1502"/>
                      <a:pt x="2286" y="1502"/>
                    </a:cubicBezTo>
                    <a:close/>
                    <a:moveTo>
                      <a:pt x="3162" y="1877"/>
                    </a:moveTo>
                    <a:cubicBezTo>
                      <a:pt x="3162" y="1255"/>
                      <a:pt x="2658" y="751"/>
                      <a:pt x="2036" y="751"/>
                    </a:cubicBezTo>
                    <a:moveTo>
                      <a:pt x="3913" y="1877"/>
                    </a:moveTo>
                    <a:cubicBezTo>
                      <a:pt x="3913" y="840"/>
                      <a:pt x="3073" y="0"/>
                      <a:pt x="2036" y="0"/>
                    </a:cubicBezTo>
                    <a:moveTo>
                      <a:pt x="636" y="977"/>
                    </a:moveTo>
                    <a:cubicBezTo>
                      <a:pt x="0" y="1612"/>
                      <a:pt x="0" y="2642"/>
                      <a:pt x="636" y="3277"/>
                    </a:cubicBezTo>
                    <a:cubicBezTo>
                      <a:pt x="1271" y="3913"/>
                      <a:pt x="2301" y="3913"/>
                      <a:pt x="2936" y="3277"/>
                    </a:cubicBezTo>
                    <a:lnTo>
                      <a:pt x="636" y="977"/>
                    </a:lnTo>
                    <a:close/>
                  </a:path>
                </a:pathLst>
              </a:custGeom>
              <a:noFill/>
              <a:ln w="12700" cap="flat">
                <a:solidFill>
                  <a:schemeClr val="tx2"/>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4" name="椭圆 33">
                <a:extLst>
                  <a:ext uri="{FF2B5EF4-FFF2-40B4-BE49-F238E27FC236}">
                    <a16:creationId xmlns:a16="http://schemas.microsoft.com/office/drawing/2014/main" id="{6830AF32-FE1C-4EA4-B4C3-8C7145D4455A}"/>
                  </a:ext>
                </a:extLst>
              </p:cNvPr>
              <p:cNvSpPr/>
              <p:nvPr/>
            </p:nvSpPr>
            <p:spPr>
              <a:xfrm>
                <a:off x="9969152" y="2515192"/>
                <a:ext cx="792274" cy="792274"/>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a:extLst>
              <a:ext uri="{FF2B5EF4-FFF2-40B4-BE49-F238E27FC236}">
                <a16:creationId xmlns:a16="http://schemas.microsoft.com/office/drawing/2014/main" id="{B9BD33C5-3156-42BA-9EB4-99E3307147E5}"/>
              </a:ext>
            </a:extLst>
          </p:cNvPr>
          <p:cNvGrpSpPr/>
          <p:nvPr/>
        </p:nvGrpSpPr>
        <p:grpSpPr>
          <a:xfrm>
            <a:off x="4679081" y="1457534"/>
            <a:ext cx="2833840" cy="4287618"/>
            <a:chOff x="4727384" y="1457534"/>
            <a:chExt cx="2833840" cy="4287618"/>
          </a:xfrm>
        </p:grpSpPr>
        <p:sp>
          <p:nvSpPr>
            <p:cNvPr id="56" name="矩形: 圆角 55">
              <a:extLst>
                <a:ext uri="{FF2B5EF4-FFF2-40B4-BE49-F238E27FC236}">
                  <a16:creationId xmlns:a16="http://schemas.microsoft.com/office/drawing/2014/main" id="{071E7ACF-9C65-4E10-9DFD-4FDABD7A84A3}"/>
                </a:ext>
              </a:extLst>
            </p:cNvPr>
            <p:cNvSpPr/>
            <p:nvPr/>
          </p:nvSpPr>
          <p:spPr>
            <a:xfrm>
              <a:off x="4727384" y="1457534"/>
              <a:ext cx="2833840" cy="4287618"/>
            </a:xfrm>
            <a:prstGeom prst="roundRect">
              <a:avLst>
                <a:gd name="adj" fmla="val 7707"/>
              </a:avLst>
            </a:prstGeom>
            <a:solidFill>
              <a:schemeClr val="bg1"/>
            </a:solidFill>
            <a:ln>
              <a:gradFill>
                <a:gsLst>
                  <a:gs pos="0">
                    <a:schemeClr val="accent3"/>
                  </a:gs>
                  <a:gs pos="100000">
                    <a:schemeClr val="accent4"/>
                  </a:gs>
                </a:gsLst>
                <a:lin ang="5400000" scaled="1"/>
              </a:gradFill>
            </a:ln>
            <a:effectLst>
              <a:outerShdw blurRad="355600" sx="95000" sy="9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solidFill>
                  <a:schemeClr val="lt1"/>
                </a:solidFill>
              </a:endParaRPr>
            </a:p>
          </p:txBody>
        </p:sp>
        <p:cxnSp>
          <p:nvCxnSpPr>
            <p:cNvPr id="76" name="直接连接符 75">
              <a:extLst>
                <a:ext uri="{FF2B5EF4-FFF2-40B4-BE49-F238E27FC236}">
                  <a16:creationId xmlns:a16="http://schemas.microsoft.com/office/drawing/2014/main" id="{2980F2A0-EAF6-4E6F-B8F3-CCF722D34F18}"/>
                </a:ext>
              </a:extLst>
            </p:cNvPr>
            <p:cNvCxnSpPr/>
            <p:nvPr/>
          </p:nvCxnSpPr>
          <p:spPr>
            <a:xfrm>
              <a:off x="5190233" y="3418859"/>
              <a:ext cx="1908143" cy="1"/>
            </a:xfrm>
            <a:prstGeom prst="line">
              <a:avLst/>
            </a:prstGeom>
            <a:ln w="12700">
              <a:gradFill flip="none" rotWithShape="1">
                <a:gsLst>
                  <a:gs pos="0">
                    <a:schemeClr val="accent4">
                      <a:alpha val="0"/>
                    </a:schemeClr>
                  </a:gs>
                  <a:gs pos="50000">
                    <a:schemeClr val="accent3"/>
                  </a:gs>
                  <a:gs pos="100000">
                    <a:schemeClr val="accent4">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84" name="组合 83">
              <a:extLst>
                <a:ext uri="{FF2B5EF4-FFF2-40B4-BE49-F238E27FC236}">
                  <a16:creationId xmlns:a16="http://schemas.microsoft.com/office/drawing/2014/main" id="{9F0C5535-40D1-45D8-AD0D-6BC9E4D8F07F}"/>
                </a:ext>
              </a:extLst>
            </p:cNvPr>
            <p:cNvGrpSpPr/>
            <p:nvPr/>
          </p:nvGrpSpPr>
          <p:grpSpPr>
            <a:xfrm>
              <a:off x="4815914" y="3610200"/>
              <a:ext cx="2656780" cy="1832150"/>
              <a:chOff x="1082129" y="4403354"/>
              <a:chExt cx="2106815" cy="1452888"/>
            </a:xfrm>
          </p:grpSpPr>
          <p:sp>
            <p:nvSpPr>
              <p:cNvPr id="85" name="文本框 84">
                <a:extLst>
                  <a:ext uri="{FF2B5EF4-FFF2-40B4-BE49-F238E27FC236}">
                    <a16:creationId xmlns:a16="http://schemas.microsoft.com/office/drawing/2014/main" id="{B8CC82C5-37E4-4CE9-AC0F-E5490B55590C}"/>
                  </a:ext>
                </a:extLst>
              </p:cNvPr>
              <p:cNvSpPr txBox="1"/>
              <p:nvPr/>
            </p:nvSpPr>
            <p:spPr>
              <a:xfrm>
                <a:off x="1082129" y="4403354"/>
                <a:ext cx="2106815" cy="317285"/>
              </a:xfrm>
              <a:prstGeom prst="rect">
                <a:avLst/>
              </a:prstGeom>
              <a:noFill/>
            </p:spPr>
            <p:txBody>
              <a:bodyPr wrap="square" rtlCol="0">
                <a:spAutoFit/>
              </a:bodyPr>
              <a:lstStyle/>
              <a:p>
                <a:pPr algn="ctr"/>
                <a:r>
                  <a:rPr lang="en-US" altLang="zh-CN" sz="2000" dirty="0" err="1">
                    <a:solidFill>
                      <a:schemeClr val="tx2"/>
                    </a:solidFill>
                    <a:latin typeface="微软雅黑" panose="020B0503020204020204" pitchFamily="34" charset="-122"/>
                    <a:ea typeface="微软雅黑" panose="020B0503020204020204" pitchFamily="34" charset="-122"/>
                  </a:rPr>
                  <a:t>Hybird</a:t>
                </a:r>
                <a:r>
                  <a:rPr lang="en-US" altLang="zh-CN" sz="2000" dirty="0">
                    <a:solidFill>
                      <a:schemeClr val="tx2"/>
                    </a:solidFill>
                    <a:latin typeface="微软雅黑" panose="020B0503020204020204" pitchFamily="34" charset="-122"/>
                    <a:ea typeface="微软雅黑" panose="020B0503020204020204" pitchFamily="34" charset="-122"/>
                  </a:rPr>
                  <a:t> App</a:t>
                </a:r>
              </a:p>
            </p:txBody>
          </p:sp>
          <p:sp>
            <p:nvSpPr>
              <p:cNvPr id="86" name="文本框 85">
                <a:extLst>
                  <a:ext uri="{FF2B5EF4-FFF2-40B4-BE49-F238E27FC236}">
                    <a16:creationId xmlns:a16="http://schemas.microsoft.com/office/drawing/2014/main" id="{7CDC10CA-2F61-42DC-A657-C5AFC8B08F43}"/>
                  </a:ext>
                </a:extLst>
              </p:cNvPr>
              <p:cNvSpPr txBox="1"/>
              <p:nvPr/>
            </p:nvSpPr>
            <p:spPr>
              <a:xfrm>
                <a:off x="1082129" y="4687981"/>
                <a:ext cx="2106815" cy="1168261"/>
              </a:xfrm>
              <a:prstGeom prst="rect">
                <a:avLst/>
              </a:prstGeom>
              <a:noFill/>
            </p:spPr>
            <p:txBody>
              <a:bodyPr wrap="square" rtlCol="0">
                <a:spAutoFit/>
              </a:bodyPr>
              <a:lstStyle/>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安装在设备本地的应用</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tx2"/>
                    </a:solidFill>
                    <a:latin typeface="微软雅黑" panose="020B0503020204020204" pitchFamily="34" charset="-122"/>
                    <a:ea typeface="微软雅黑" panose="020B0503020204020204" pitchFamily="34" charset="-122"/>
                  </a:rPr>
                  <a:t>使用 </a:t>
                </a:r>
                <a:r>
                  <a:rPr lang="en-US" altLang="zh-CN" sz="1000" dirty="0">
                    <a:solidFill>
                      <a:schemeClr val="tx2"/>
                    </a:solidFill>
                    <a:latin typeface="微软雅黑" panose="020B0503020204020204" pitchFamily="34" charset="-122"/>
                    <a:ea typeface="微软雅黑" panose="020B0503020204020204" pitchFamily="34" charset="-122"/>
                  </a:rPr>
                  <a:t>Web </a:t>
                </a:r>
                <a:r>
                  <a:rPr lang="zh-CN" altLang="en-US" sz="1000" dirty="0">
                    <a:solidFill>
                      <a:schemeClr val="tx2"/>
                    </a:solidFill>
                    <a:latin typeface="微软雅黑" panose="020B0503020204020204" pitchFamily="34" charset="-122"/>
                    <a:ea typeface="微软雅黑" panose="020B0503020204020204" pitchFamily="34" charset="-122"/>
                  </a:rPr>
                  <a:t>技术编码</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en-US" altLang="zh-CN" sz="1000" dirty="0">
                    <a:solidFill>
                      <a:schemeClr val="tx2"/>
                    </a:solidFill>
                    <a:latin typeface="微软雅黑" panose="020B0503020204020204" pitchFamily="34" charset="-122"/>
                    <a:ea typeface="微软雅黑" panose="020B0503020204020204" pitchFamily="34" charset="-122"/>
                  </a:rPr>
                  <a:t>WebView </a:t>
                </a:r>
                <a:r>
                  <a:rPr lang="zh-CN" altLang="en-US" sz="1000" dirty="0">
                    <a:solidFill>
                      <a:schemeClr val="tx2"/>
                    </a:solidFill>
                    <a:latin typeface="微软雅黑" panose="020B0503020204020204" pitchFamily="34" charset="-122"/>
                    <a:ea typeface="微软雅黑" panose="020B0503020204020204" pitchFamily="34" charset="-122"/>
                  </a:rPr>
                  <a:t>（应用中的浏览器）中运行</a:t>
                </a: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endParaRPr lang="en-US" altLang="zh-CN" sz="1000" dirty="0">
                  <a:solidFill>
                    <a:schemeClr val="tx2"/>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accent6">
                        <a:lumMod val="75000"/>
                      </a:schemeClr>
                    </a:solidFill>
                    <a:latin typeface="微软雅黑" panose="020B0503020204020204" pitchFamily="34" charset="-122"/>
                    <a:ea typeface="微软雅黑" panose="020B0503020204020204" pitchFamily="34" charset="-122"/>
                  </a:rPr>
                  <a:t>技能复用，使用三剑客开发</a:t>
                </a:r>
                <a:endParaRPr lang="en-US" altLang="zh-CN" sz="1000" dirty="0">
                  <a:solidFill>
                    <a:schemeClr val="accent6">
                      <a:lumMod val="75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accent6">
                        <a:lumMod val="75000"/>
                      </a:schemeClr>
                    </a:solidFill>
                    <a:latin typeface="微软雅黑" panose="020B0503020204020204" pitchFamily="34" charset="-122"/>
                    <a:ea typeface="微软雅黑" panose="020B0503020204020204" pitchFamily="34" charset="-122"/>
                  </a:rPr>
                  <a:t>与设备远程功能交互</a:t>
                </a:r>
                <a:endParaRPr lang="en-US" altLang="zh-CN" sz="1000" dirty="0">
                  <a:solidFill>
                    <a:schemeClr val="accent6">
                      <a:lumMod val="75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000" dirty="0">
                    <a:solidFill>
                      <a:schemeClr val="accent6">
                        <a:lumMod val="75000"/>
                      </a:schemeClr>
                    </a:solidFill>
                    <a:latin typeface="微软雅黑" panose="020B0503020204020204" pitchFamily="34" charset="-122"/>
                    <a:ea typeface="微软雅黑" panose="020B0503020204020204" pitchFamily="34" charset="-122"/>
                  </a:rPr>
                  <a:t>开发成本低</a:t>
                </a:r>
                <a:endParaRPr lang="en-US" altLang="zh-CN" sz="1000" dirty="0">
                  <a:solidFill>
                    <a:schemeClr val="accent6">
                      <a:lumMod val="75000"/>
                    </a:schemeClr>
                  </a:solidFill>
                  <a:latin typeface="微软雅黑" panose="020B0503020204020204" pitchFamily="34" charset="-122"/>
                  <a:ea typeface="微软雅黑" panose="020B0503020204020204" pitchFamily="34" charset="-122"/>
                </a:endParaRPr>
              </a:p>
            </p:txBody>
          </p:sp>
        </p:grpSp>
        <p:grpSp>
          <p:nvGrpSpPr>
            <p:cNvPr id="6" name="组合 5">
              <a:extLst>
                <a:ext uri="{FF2B5EF4-FFF2-40B4-BE49-F238E27FC236}">
                  <a16:creationId xmlns:a16="http://schemas.microsoft.com/office/drawing/2014/main" id="{DAA2227C-FD70-4215-AE5E-937ADD2BA4BC}"/>
                </a:ext>
              </a:extLst>
            </p:cNvPr>
            <p:cNvGrpSpPr/>
            <p:nvPr/>
          </p:nvGrpSpPr>
          <p:grpSpPr>
            <a:xfrm>
              <a:off x="5487727" y="1819936"/>
              <a:ext cx="1313155" cy="1313155"/>
              <a:chOff x="7167953" y="2515192"/>
              <a:chExt cx="792274" cy="792274"/>
            </a:xfrm>
          </p:grpSpPr>
          <p:sp>
            <p:nvSpPr>
              <p:cNvPr id="33" name="椭圆 32">
                <a:extLst>
                  <a:ext uri="{FF2B5EF4-FFF2-40B4-BE49-F238E27FC236}">
                    <a16:creationId xmlns:a16="http://schemas.microsoft.com/office/drawing/2014/main" id="{906616A7-77DC-40A8-9F7C-5B240C6A4C2B}"/>
                  </a:ext>
                </a:extLst>
              </p:cNvPr>
              <p:cNvSpPr/>
              <p:nvPr/>
            </p:nvSpPr>
            <p:spPr>
              <a:xfrm>
                <a:off x="7167953" y="2515192"/>
                <a:ext cx="792274" cy="792274"/>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IoT" title="Icon of five circles that all connect to a center circle">
                <a:extLst>
                  <a:ext uri="{FF2B5EF4-FFF2-40B4-BE49-F238E27FC236}">
                    <a16:creationId xmlns:a16="http://schemas.microsoft.com/office/drawing/2014/main" id="{01F222BB-24F6-42A5-AE33-C136D9BBFC7E}"/>
                  </a:ext>
                </a:extLst>
              </p:cNvPr>
              <p:cNvSpPr>
                <a:spLocks noChangeAspect="1" noEditPoints="1"/>
              </p:cNvSpPr>
              <p:nvPr/>
            </p:nvSpPr>
            <p:spPr bwMode="auto">
              <a:xfrm>
                <a:off x="7339451" y="2686329"/>
                <a:ext cx="449278" cy="450000"/>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9525" cap="flat">
                <a:solidFill>
                  <a:schemeClr val="tx2"/>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spTree>
    <p:extLst>
      <p:ext uri="{BB962C8B-B14F-4D97-AF65-F5344CB8AC3E}">
        <p14:creationId xmlns:p14="http://schemas.microsoft.com/office/powerpoint/2010/main" val="35520316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img-blog.csdnimg.cn/20190801235640465.png?x-oss-process=image/watermark,type_ZmFuZ3poZW5naGVpdGk,shadow_10,text_aHR0cHM6Ly9ibG9nLmNzZG4ubmV0L3FxXzM1NTM0ODIz,size_16,color_FFFFFF,t_70">
            <a:extLst>
              <a:ext uri="{FF2B5EF4-FFF2-40B4-BE49-F238E27FC236}">
                <a16:creationId xmlns:a16="http://schemas.microsoft.com/office/drawing/2014/main" id="{82513EFB-00BD-4698-AF5D-73D8C11EF0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9231" y="0"/>
            <a:ext cx="92535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138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占位符 21">
            <a:extLst>
              <a:ext uri="{FF2B5EF4-FFF2-40B4-BE49-F238E27FC236}">
                <a16:creationId xmlns:a16="http://schemas.microsoft.com/office/drawing/2014/main" id="{C73A759D-B876-4C91-A003-3FE9B4821C9E}"/>
              </a:ext>
            </a:extLst>
          </p:cNvPr>
          <p:cNvSpPr>
            <a:spLocks noGrp="1"/>
          </p:cNvSpPr>
          <p:nvPr>
            <p:ph type="body" sz="quarter" idx="10"/>
          </p:nvPr>
        </p:nvSpPr>
        <p:spPr/>
        <p:txBody>
          <a:bodyPr/>
          <a:lstStyle/>
          <a:p>
            <a:r>
              <a:rPr lang="en-US" altLang="zh-CN"/>
              <a:t>02</a:t>
            </a:r>
            <a:endParaRPr lang="zh-CN" altLang="en-US"/>
          </a:p>
        </p:txBody>
      </p:sp>
      <p:sp>
        <p:nvSpPr>
          <p:cNvPr id="24" name="文本占位符 23">
            <a:extLst>
              <a:ext uri="{FF2B5EF4-FFF2-40B4-BE49-F238E27FC236}">
                <a16:creationId xmlns:a16="http://schemas.microsoft.com/office/drawing/2014/main" id="{C2E54D50-30EE-4B38-BA79-F0DAE5EF3532}"/>
              </a:ext>
            </a:extLst>
          </p:cNvPr>
          <p:cNvSpPr txBox="1">
            <a:spLocks noGrp="1"/>
          </p:cNvSpPr>
          <p:nvPr>
            <p:ph type="body" sz="quarter" idx="11"/>
          </p:nvPr>
        </p:nvSpPr>
        <p:spPr/>
        <p:txBody>
          <a:bodyPr/>
          <a:lstStyle/>
          <a:p>
            <a:r>
              <a:rPr lang="zh-CN" altLang="en-US" dirty="0"/>
              <a:t>原生开发</a:t>
            </a:r>
            <a:endParaRPr lang="af-ZA" altLang="zh-CN" dirty="0"/>
          </a:p>
        </p:txBody>
      </p:sp>
    </p:spTree>
    <p:extLst>
      <p:ext uri="{BB962C8B-B14F-4D97-AF65-F5344CB8AC3E}">
        <p14:creationId xmlns:p14="http://schemas.microsoft.com/office/powerpoint/2010/main" val="3931502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D572A1D1-EE4A-47CA-983F-A0ABF4602E43}"/>
              </a:ext>
            </a:extLst>
          </p:cNvPr>
          <p:cNvPicPr>
            <a:picLocks noChangeAspect="1"/>
          </p:cNvPicPr>
          <p:nvPr/>
        </p:nvPicPr>
        <p:blipFill>
          <a:blip r:embed="rId3"/>
          <a:stretch>
            <a:fillRect/>
          </a:stretch>
        </p:blipFill>
        <p:spPr>
          <a:xfrm>
            <a:off x="728869" y="0"/>
            <a:ext cx="10734261" cy="6858000"/>
          </a:xfrm>
          <a:prstGeom prst="rect">
            <a:avLst/>
          </a:prstGeom>
        </p:spPr>
      </p:pic>
    </p:spTree>
    <p:extLst>
      <p:ext uri="{BB962C8B-B14F-4D97-AF65-F5344CB8AC3E}">
        <p14:creationId xmlns:p14="http://schemas.microsoft.com/office/powerpoint/2010/main" val="24015282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时尚简约风格模板">
      <a:dk1>
        <a:sysClr val="windowText" lastClr="000000"/>
      </a:dk1>
      <a:lt1>
        <a:sysClr val="window" lastClr="FFFFFF"/>
      </a:lt1>
      <a:dk2>
        <a:srgbClr val="44546A"/>
      </a:dk2>
      <a:lt2>
        <a:srgbClr val="E7E6E6"/>
      </a:lt2>
      <a:accent1>
        <a:srgbClr val="27304F"/>
      </a:accent1>
      <a:accent2>
        <a:srgbClr val="202743"/>
      </a:accent2>
      <a:accent3>
        <a:srgbClr val="66DDD5"/>
      </a:accent3>
      <a:accent4>
        <a:srgbClr val="0081E1"/>
      </a:accent4>
      <a:accent5>
        <a:srgbClr val="8160EB"/>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3064</TotalTime>
  <Words>3793</Words>
  <Application>Microsoft Office PowerPoint</Application>
  <PresentationFormat>宽屏</PresentationFormat>
  <Paragraphs>359</Paragraphs>
  <Slides>33</Slides>
  <Notes>33</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33</vt:i4>
      </vt:variant>
    </vt:vector>
  </HeadingPairs>
  <TitlesOfParts>
    <vt:vector size="42" baseType="lpstr">
      <vt:lpstr>Microsoft JhengHei Light</vt:lpstr>
      <vt:lpstr>微软雅黑</vt:lpstr>
      <vt:lpstr>等线</vt:lpstr>
      <vt:lpstr>等线 Light</vt:lpstr>
      <vt:lpstr>Arial</vt:lpstr>
      <vt:lpstr>Century Gothic</vt:lpstr>
      <vt:lpstr>Segoe UI Light</vt:lpstr>
      <vt:lpstr>Office 主题​​</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Zhenyu Xu</dc:creator>
  <cp:lastModifiedBy>杨世杰</cp:lastModifiedBy>
  <cp:revision>200</cp:revision>
  <dcterms:created xsi:type="dcterms:W3CDTF">2019-09-17T00:55:24Z</dcterms:created>
  <dcterms:modified xsi:type="dcterms:W3CDTF">2021-06-16T09:23:14Z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t-zhenxu@microsoft.com</vt:lpwstr>
  </property>
  <property fmtid="{D5CDD505-2E9C-101B-9397-08002B2CF9AE}" pid="5" name="MSIP_Label_f42aa342-8706-4288-bd11-ebb85995028c_SetDate">
    <vt:lpwstr>2019-09-17T00:55:27.4921371Z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182648ba-116e-4ea7-b09c-ef40e8411546</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